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90" r:id="rId1"/>
  </p:sldMasterIdLst>
  <p:notesMasterIdLst>
    <p:notesMasterId r:id="rId52"/>
  </p:notesMasterIdLst>
  <p:sldIdLst>
    <p:sldId id="256" r:id="rId2"/>
    <p:sldId id="259" r:id="rId3"/>
    <p:sldId id="260" r:id="rId4"/>
    <p:sldId id="261" r:id="rId5"/>
    <p:sldId id="262" r:id="rId6"/>
    <p:sldId id="263" r:id="rId7"/>
    <p:sldId id="264" r:id="rId8"/>
    <p:sldId id="270" r:id="rId9"/>
    <p:sldId id="266" r:id="rId10"/>
    <p:sldId id="265" r:id="rId11"/>
    <p:sldId id="267" r:id="rId12"/>
    <p:sldId id="273" r:id="rId13"/>
    <p:sldId id="274" r:id="rId14"/>
    <p:sldId id="275" r:id="rId15"/>
    <p:sldId id="276" r:id="rId16"/>
    <p:sldId id="269" r:id="rId17"/>
    <p:sldId id="280" r:id="rId18"/>
    <p:sldId id="279" r:id="rId19"/>
    <p:sldId id="278" r:id="rId20"/>
    <p:sldId id="282" r:id="rId21"/>
    <p:sldId id="281" r:id="rId22"/>
    <p:sldId id="283" r:id="rId23"/>
    <p:sldId id="284" r:id="rId24"/>
    <p:sldId id="293" r:id="rId25"/>
    <p:sldId id="287" r:id="rId26"/>
    <p:sldId id="288" r:id="rId27"/>
    <p:sldId id="289" r:id="rId28"/>
    <p:sldId id="290" r:id="rId29"/>
    <p:sldId id="299" r:id="rId30"/>
    <p:sldId id="300" r:id="rId31"/>
    <p:sldId id="291" r:id="rId32"/>
    <p:sldId id="294" r:id="rId33"/>
    <p:sldId id="292" r:id="rId34"/>
    <p:sldId id="297" r:id="rId35"/>
    <p:sldId id="313" r:id="rId36"/>
    <p:sldId id="295" r:id="rId37"/>
    <p:sldId id="296" r:id="rId38"/>
    <p:sldId id="304" r:id="rId39"/>
    <p:sldId id="306" r:id="rId40"/>
    <p:sldId id="305" r:id="rId41"/>
    <p:sldId id="307" r:id="rId42"/>
    <p:sldId id="308" r:id="rId43"/>
    <p:sldId id="285" r:id="rId44"/>
    <p:sldId id="298" r:id="rId45"/>
    <p:sldId id="301" r:id="rId46"/>
    <p:sldId id="302" r:id="rId47"/>
    <p:sldId id="303" r:id="rId48"/>
    <p:sldId id="309" r:id="rId49"/>
    <p:sldId id="271" r:id="rId50"/>
    <p:sldId id="310" r:id="rId51"/>
  </p:sldIdLst>
  <p:sldSz cx="12192000" cy="6858000"/>
  <p:notesSz cx="6858000" cy="9144000"/>
  <p:embeddedFontLst>
    <p:embeddedFont>
      <p:font typeface="Calibri" panose="020F0502020204030204" pitchFamily="34" charset="0"/>
      <p:regular r:id="rId53"/>
      <p:bold r:id="rId54"/>
      <p:italic r:id="rId55"/>
      <p:boldItalic r:id="rId56"/>
    </p:embeddedFont>
    <p:embeddedFont>
      <p:font typeface="Consolas" panose="020B0609020204030204" pitchFamily="49" charset="0"/>
      <p:regular r:id="rId57"/>
      <p:bold r:id="rId58"/>
      <p:italic r:id="rId59"/>
      <p:boldItalic r:id="rId60"/>
    </p:embeddedFont>
    <p:embeddedFont>
      <p:font typeface="Corbel" panose="020B0503020204020204" pitchFamily="34" charset="0"/>
      <p:regular r:id="rId61"/>
      <p:bold r:id="rId62"/>
      <p:italic r:id="rId63"/>
      <p:boldItalic r:id="rId6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EE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48" autoAdjust="0"/>
    <p:restoredTop sz="86398" autoAdjust="0"/>
  </p:normalViewPr>
  <p:slideViewPr>
    <p:cSldViewPr snapToGrid="0">
      <p:cViewPr varScale="1">
        <p:scale>
          <a:sx n="136" d="100"/>
          <a:sy n="136" d="100"/>
        </p:scale>
        <p:origin x="103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1.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9.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64" Type="http://schemas.openxmlformats.org/officeDocument/2006/relationships/font" Target="fonts/font12.fntdata"/><Relationship Id="rId69"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7.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62"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font" Target="fonts/font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Heironimus" userId="31098fe93e3ce0d6" providerId="Windows Live" clId="Web-{C059E35B-781E-4187-908E-0C69E35E85A1}"/>
    <pc:docChg chg="modSld addMainMaster delMainMaster">
      <pc:chgData name="Matthew Heironimus" userId="31098fe93e3ce0d6" providerId="Windows Live" clId="Web-{C059E35B-781E-4187-908E-0C69E35E85A1}" dt="2023-04-18T16:15:23.577" v="21" actId="1076"/>
      <pc:docMkLst>
        <pc:docMk/>
      </pc:docMkLst>
      <pc:sldChg chg="addSp modSp mod modClrScheme chgLayout">
        <pc:chgData name="Matthew Heironimus" userId="31098fe93e3ce0d6" providerId="Windows Live" clId="Web-{C059E35B-781E-4187-908E-0C69E35E85A1}" dt="2023-04-18T16:15:23.577" v="21" actId="1076"/>
        <pc:sldMkLst>
          <pc:docMk/>
          <pc:sldMk cId="109857222" sldId="256"/>
        </pc:sldMkLst>
        <pc:spChg chg="mod ord">
          <ac:chgData name="Matthew Heironimus" userId="31098fe93e3ce0d6" providerId="Windows Live" clId="Web-{C059E35B-781E-4187-908E-0C69E35E85A1}" dt="2023-04-18T16:10:33.317" v="6" actId="14100"/>
          <ac:spMkLst>
            <pc:docMk/>
            <pc:sldMk cId="109857222" sldId="256"/>
            <ac:spMk id="2" creationId="{00000000-0000-0000-0000-000000000000}"/>
          </ac:spMkLst>
        </pc:spChg>
        <pc:spChg chg="mod ord">
          <ac:chgData name="Matthew Heironimus" userId="31098fe93e3ce0d6" providerId="Windows Live" clId="Web-{C059E35B-781E-4187-908E-0C69E35E85A1}" dt="2023-04-18T16:10:41.442" v="15" actId="20577"/>
          <ac:spMkLst>
            <pc:docMk/>
            <pc:sldMk cId="109857222" sldId="256"/>
            <ac:spMk id="3" creationId="{00000000-0000-0000-0000-000000000000}"/>
          </ac:spMkLst>
        </pc:spChg>
        <pc:picChg chg="add mod">
          <ac:chgData name="Matthew Heironimus" userId="31098fe93e3ce0d6" providerId="Windows Live" clId="Web-{C059E35B-781E-4187-908E-0C69E35E85A1}" dt="2023-04-18T16:15:23.577" v="21" actId="1076"/>
          <ac:picMkLst>
            <pc:docMk/>
            <pc:sldMk cId="109857222" sldId="256"/>
            <ac:picMk id="4" creationId="{0EC5AFF5-CD0B-9F4C-D9A1-8322AB017F85}"/>
          </ac:picMkLst>
        </pc:picChg>
      </pc:sldChg>
      <pc:sldMasterChg chg="del delSldLayout">
        <pc:chgData name="Matthew Heironimus" userId="31098fe93e3ce0d6" providerId="Windows Live" clId="Web-{C059E35B-781E-4187-908E-0C69E35E85A1}" dt="2023-04-18T16:09:37.690" v="0"/>
        <pc:sldMasterMkLst>
          <pc:docMk/>
          <pc:sldMasterMk cId="2460954070" sldId="2147483660"/>
        </pc:sldMasterMkLst>
        <pc:sldLayoutChg chg="del">
          <pc:chgData name="Matthew Heironimus" userId="31098fe93e3ce0d6" providerId="Windows Live" clId="Web-{C059E35B-781E-4187-908E-0C69E35E85A1}" dt="2023-04-18T16:09:37.690" v="0"/>
          <pc:sldLayoutMkLst>
            <pc:docMk/>
            <pc:sldMasterMk cId="2460954070" sldId="2147483660"/>
            <pc:sldLayoutMk cId="2385387890" sldId="2147483661"/>
          </pc:sldLayoutMkLst>
        </pc:sldLayoutChg>
        <pc:sldLayoutChg chg="del">
          <pc:chgData name="Matthew Heironimus" userId="31098fe93e3ce0d6" providerId="Windows Live" clId="Web-{C059E35B-781E-4187-908E-0C69E35E85A1}" dt="2023-04-18T16:09:37.690" v="0"/>
          <pc:sldLayoutMkLst>
            <pc:docMk/>
            <pc:sldMasterMk cId="2460954070" sldId="2147483660"/>
            <pc:sldLayoutMk cId="949138452" sldId="2147483662"/>
          </pc:sldLayoutMkLst>
        </pc:sldLayoutChg>
        <pc:sldLayoutChg chg="del">
          <pc:chgData name="Matthew Heironimus" userId="31098fe93e3ce0d6" providerId="Windows Live" clId="Web-{C059E35B-781E-4187-908E-0C69E35E85A1}" dt="2023-04-18T16:09:37.690" v="0"/>
          <pc:sldLayoutMkLst>
            <pc:docMk/>
            <pc:sldMasterMk cId="2460954070" sldId="2147483660"/>
            <pc:sldLayoutMk cId="2591524520" sldId="2147483663"/>
          </pc:sldLayoutMkLst>
        </pc:sldLayoutChg>
        <pc:sldLayoutChg chg="del">
          <pc:chgData name="Matthew Heironimus" userId="31098fe93e3ce0d6" providerId="Windows Live" clId="Web-{C059E35B-781E-4187-908E-0C69E35E85A1}" dt="2023-04-18T16:09:37.690" v="0"/>
          <pc:sldLayoutMkLst>
            <pc:docMk/>
            <pc:sldMasterMk cId="2460954070" sldId="2147483660"/>
            <pc:sldLayoutMk cId="1203092039" sldId="2147483664"/>
          </pc:sldLayoutMkLst>
        </pc:sldLayoutChg>
        <pc:sldLayoutChg chg="del">
          <pc:chgData name="Matthew Heironimus" userId="31098fe93e3ce0d6" providerId="Windows Live" clId="Web-{C059E35B-781E-4187-908E-0C69E35E85A1}" dt="2023-04-18T16:09:37.690" v="0"/>
          <pc:sldLayoutMkLst>
            <pc:docMk/>
            <pc:sldMasterMk cId="2460954070" sldId="2147483660"/>
            <pc:sldLayoutMk cId="3733172339" sldId="2147483665"/>
          </pc:sldLayoutMkLst>
        </pc:sldLayoutChg>
        <pc:sldLayoutChg chg="del">
          <pc:chgData name="Matthew Heironimus" userId="31098fe93e3ce0d6" providerId="Windows Live" clId="Web-{C059E35B-781E-4187-908E-0C69E35E85A1}" dt="2023-04-18T16:09:37.690" v="0"/>
          <pc:sldLayoutMkLst>
            <pc:docMk/>
            <pc:sldMasterMk cId="2460954070" sldId="2147483660"/>
            <pc:sldLayoutMk cId="3210312558" sldId="2147483666"/>
          </pc:sldLayoutMkLst>
        </pc:sldLayoutChg>
        <pc:sldLayoutChg chg="del">
          <pc:chgData name="Matthew Heironimus" userId="31098fe93e3ce0d6" providerId="Windows Live" clId="Web-{C059E35B-781E-4187-908E-0C69E35E85A1}" dt="2023-04-18T16:09:37.690" v="0"/>
          <pc:sldLayoutMkLst>
            <pc:docMk/>
            <pc:sldMasterMk cId="2460954070" sldId="2147483660"/>
            <pc:sldLayoutMk cId="3146388984" sldId="2147483667"/>
          </pc:sldLayoutMkLst>
        </pc:sldLayoutChg>
        <pc:sldLayoutChg chg="del">
          <pc:chgData name="Matthew Heironimus" userId="31098fe93e3ce0d6" providerId="Windows Live" clId="Web-{C059E35B-781E-4187-908E-0C69E35E85A1}" dt="2023-04-18T16:09:37.690" v="0"/>
          <pc:sldLayoutMkLst>
            <pc:docMk/>
            <pc:sldMasterMk cId="2460954070" sldId="2147483660"/>
            <pc:sldLayoutMk cId="3171841454" sldId="2147483668"/>
          </pc:sldLayoutMkLst>
        </pc:sldLayoutChg>
        <pc:sldLayoutChg chg="del">
          <pc:chgData name="Matthew Heironimus" userId="31098fe93e3ce0d6" providerId="Windows Live" clId="Web-{C059E35B-781E-4187-908E-0C69E35E85A1}" dt="2023-04-18T16:09:37.690" v="0"/>
          <pc:sldLayoutMkLst>
            <pc:docMk/>
            <pc:sldMasterMk cId="2460954070" sldId="2147483660"/>
            <pc:sldLayoutMk cId="1718958274" sldId="2147483669"/>
          </pc:sldLayoutMkLst>
        </pc:sldLayoutChg>
        <pc:sldLayoutChg chg="del">
          <pc:chgData name="Matthew Heironimus" userId="31098fe93e3ce0d6" providerId="Windows Live" clId="Web-{C059E35B-781E-4187-908E-0C69E35E85A1}" dt="2023-04-18T16:09:37.690" v="0"/>
          <pc:sldLayoutMkLst>
            <pc:docMk/>
            <pc:sldMasterMk cId="2460954070" sldId="2147483660"/>
            <pc:sldLayoutMk cId="2202905451" sldId="2147483670"/>
          </pc:sldLayoutMkLst>
        </pc:sldLayoutChg>
        <pc:sldLayoutChg chg="del">
          <pc:chgData name="Matthew Heironimus" userId="31098fe93e3ce0d6" providerId="Windows Live" clId="Web-{C059E35B-781E-4187-908E-0C69E35E85A1}" dt="2023-04-18T16:09:37.690" v="0"/>
          <pc:sldLayoutMkLst>
            <pc:docMk/>
            <pc:sldMasterMk cId="2460954070" sldId="2147483660"/>
            <pc:sldLayoutMk cId="3479445657" sldId="2147483671"/>
          </pc:sldLayoutMkLst>
        </pc:sldLayoutChg>
      </pc:sldMasterChg>
      <pc:sldMasterChg chg="add del addSldLayout delSldLayout modSldLayout">
        <pc:chgData name="Matthew Heironimus" userId="31098fe93e3ce0d6" providerId="Windows Live" clId="Web-{C059E35B-781E-4187-908E-0C69E35E85A1}" dt="2023-04-18T16:09:48.894" v="1"/>
        <pc:sldMasterMkLst>
          <pc:docMk/>
          <pc:sldMasterMk cId="784710717" sldId="2147483672"/>
        </pc:sldMasterMkLst>
        <pc:sldLayoutChg chg="add del mod replId">
          <pc:chgData name="Matthew Heironimus" userId="31098fe93e3ce0d6" providerId="Windows Live" clId="Web-{C059E35B-781E-4187-908E-0C69E35E85A1}" dt="2023-04-18T16:09:48.894" v="1"/>
          <pc:sldLayoutMkLst>
            <pc:docMk/>
            <pc:sldMasterMk cId="784710717" sldId="2147483672"/>
            <pc:sldLayoutMk cId="399761018" sldId="2147483673"/>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3914481739" sldId="2147483674"/>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1787246331" sldId="2147483675"/>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470713891" sldId="2147483676"/>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2515947015" sldId="2147483677"/>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1082270080" sldId="2147483678"/>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597742759" sldId="2147483679"/>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2059833073" sldId="2147483680"/>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1211670404" sldId="2147483681"/>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2357446353" sldId="2147483682"/>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2969536589" sldId="2147483683"/>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1052607011" sldId="2147483684"/>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2972011337" sldId="2147483685"/>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732733824" sldId="2147483686"/>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2434442250" sldId="2147483687"/>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1676671638" sldId="2147483688"/>
          </pc:sldLayoutMkLst>
        </pc:sldLayoutChg>
        <pc:sldLayoutChg chg="add del mod replId">
          <pc:chgData name="Matthew Heironimus" userId="31098fe93e3ce0d6" providerId="Windows Live" clId="Web-{C059E35B-781E-4187-908E-0C69E35E85A1}" dt="2023-04-18T16:09:48.894" v="1"/>
          <pc:sldLayoutMkLst>
            <pc:docMk/>
            <pc:sldMasterMk cId="784710717" sldId="2147483672"/>
            <pc:sldLayoutMk cId="1162023243" sldId="2147483689"/>
          </pc:sldLayoutMkLst>
        </pc:sldLayoutChg>
      </pc:sldMasterChg>
      <pc:sldMasterChg chg="add addSldLayout modSldLayout">
        <pc:chgData name="Matthew Heironimus" userId="31098fe93e3ce0d6" providerId="Windows Live" clId="Web-{C059E35B-781E-4187-908E-0C69E35E85A1}" dt="2023-04-18T16:09:48.894" v="1"/>
        <pc:sldMasterMkLst>
          <pc:docMk/>
          <pc:sldMasterMk cId="1932325948" sldId="2147483690"/>
        </pc:sldMasterMkLst>
        <pc:sldLayoutChg chg="add mod replId">
          <pc:chgData name="Matthew Heironimus" userId="31098fe93e3ce0d6" providerId="Windows Live" clId="Web-{C059E35B-781E-4187-908E-0C69E35E85A1}" dt="2023-04-18T16:09:48.894" v="1"/>
          <pc:sldLayoutMkLst>
            <pc:docMk/>
            <pc:sldMasterMk cId="1932325948" sldId="2147483690"/>
            <pc:sldLayoutMk cId="1155624204" sldId="2147483691"/>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4100157666" sldId="2147483692"/>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844994092" sldId="2147483693"/>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1594946924" sldId="2147483694"/>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2153540572" sldId="2147483695"/>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3022771457" sldId="2147483696"/>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2958393481" sldId="2147483697"/>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3662488418" sldId="2147483698"/>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1848451684" sldId="2147483699"/>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4075438161" sldId="2147483700"/>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2310942456" sldId="2147483701"/>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1338962486" sldId="2147483702"/>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189309952" sldId="2147483703"/>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2763256160" sldId="2147483704"/>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206128975" sldId="2147483705"/>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464897771" sldId="2147483706"/>
          </pc:sldLayoutMkLst>
        </pc:sldLayoutChg>
        <pc:sldLayoutChg chg="add mod replId">
          <pc:chgData name="Matthew Heironimus" userId="31098fe93e3ce0d6" providerId="Windows Live" clId="Web-{C059E35B-781E-4187-908E-0C69E35E85A1}" dt="2023-04-18T16:09:48.894" v="1"/>
          <pc:sldLayoutMkLst>
            <pc:docMk/>
            <pc:sldMasterMk cId="1932325948" sldId="2147483690"/>
            <pc:sldLayoutMk cId="3026859036" sldId="2147483707"/>
          </pc:sldLayoutMkLst>
        </pc:sldLayoutChg>
      </pc:sldMasterChg>
    </pc:docChg>
  </pc:docChgLst>
  <pc:docChgLst>
    <pc:chgData name="Matthew Heironimus" userId="31098fe93e3ce0d6" providerId="LiveId" clId="{B2F63BD8-964C-41A8-86F9-DC3C400755FA}"/>
    <pc:docChg chg="undo redo custSel addSld modSld sldOrd modMainMaster">
      <pc:chgData name="Matthew Heironimus" userId="31098fe93e3ce0d6" providerId="LiveId" clId="{B2F63BD8-964C-41A8-86F9-DC3C400755FA}" dt="2023-04-21T19:42:34.052" v="2371" actId="6549"/>
      <pc:docMkLst>
        <pc:docMk/>
      </pc:docMkLst>
      <pc:sldChg chg="modNotesTx">
        <pc:chgData name="Matthew Heironimus" userId="31098fe93e3ce0d6" providerId="LiveId" clId="{B2F63BD8-964C-41A8-86F9-DC3C400755FA}" dt="2023-04-19T17:49:59.605" v="798" actId="20577"/>
        <pc:sldMkLst>
          <pc:docMk/>
          <pc:sldMk cId="109857222" sldId="256"/>
        </pc:sldMkLst>
      </pc:sldChg>
      <pc:sldChg chg="new">
        <pc:chgData name="Matthew Heironimus" userId="31098fe93e3ce0d6" providerId="LiveId" clId="{B2F63BD8-964C-41A8-86F9-DC3C400755FA}" dt="2023-04-18T17:21:33.901" v="0" actId="680"/>
        <pc:sldMkLst>
          <pc:docMk/>
          <pc:sldMk cId="3028954438" sldId="257"/>
        </pc:sldMkLst>
      </pc:sldChg>
      <pc:sldChg chg="new">
        <pc:chgData name="Matthew Heironimus" userId="31098fe93e3ce0d6" providerId="LiveId" clId="{B2F63BD8-964C-41A8-86F9-DC3C400755FA}" dt="2023-04-18T17:21:37.106" v="1" actId="680"/>
        <pc:sldMkLst>
          <pc:docMk/>
          <pc:sldMk cId="2504047688" sldId="258"/>
        </pc:sldMkLst>
      </pc:sldChg>
      <pc:sldChg chg="addSp delSp modSp new mod chgLayout modNotesTx">
        <pc:chgData name="Matthew Heironimus" userId="31098fe93e3ce0d6" providerId="LiveId" clId="{B2F63BD8-964C-41A8-86F9-DC3C400755FA}" dt="2023-04-19T17:16:27.841" v="637" actId="6549"/>
        <pc:sldMkLst>
          <pc:docMk/>
          <pc:sldMk cId="2403228550" sldId="259"/>
        </pc:sldMkLst>
        <pc:spChg chg="mod ord">
          <ac:chgData name="Matthew Heironimus" userId="31098fe93e3ce0d6" providerId="LiveId" clId="{B2F63BD8-964C-41A8-86F9-DC3C400755FA}" dt="2023-04-18T17:52:45.304" v="205" actId="700"/>
          <ac:spMkLst>
            <pc:docMk/>
            <pc:sldMk cId="2403228550" sldId="259"/>
            <ac:spMk id="2" creationId="{D9763C66-AF95-B7C2-DE82-E5FD8A6FE33D}"/>
          </ac:spMkLst>
        </pc:spChg>
        <pc:spChg chg="del">
          <ac:chgData name="Matthew Heironimus" userId="31098fe93e3ce0d6" providerId="LiveId" clId="{B2F63BD8-964C-41A8-86F9-DC3C400755FA}" dt="2023-04-18T17:52:45.304" v="205" actId="700"/>
          <ac:spMkLst>
            <pc:docMk/>
            <pc:sldMk cId="2403228550" sldId="259"/>
            <ac:spMk id="3" creationId="{A65DB8A0-5E65-B0A7-A2A5-AF3EC05F9382}"/>
          </ac:spMkLst>
        </pc:spChg>
        <pc:spChg chg="add mod ord">
          <ac:chgData name="Matthew Heironimus" userId="31098fe93e3ce0d6" providerId="LiveId" clId="{B2F63BD8-964C-41A8-86F9-DC3C400755FA}" dt="2023-04-18T17:52:45.304" v="205" actId="700"/>
          <ac:spMkLst>
            <pc:docMk/>
            <pc:sldMk cId="2403228550" sldId="259"/>
            <ac:spMk id="4" creationId="{E2B42EF9-823F-73E8-849A-9A692AE1F2CB}"/>
          </ac:spMkLst>
        </pc:spChg>
      </pc:sldChg>
      <pc:sldChg chg="modSp new mod chgLayout modNotesTx">
        <pc:chgData name="Matthew Heironimus" userId="31098fe93e3ce0d6" providerId="LiveId" clId="{B2F63BD8-964C-41A8-86F9-DC3C400755FA}" dt="2023-04-19T17:24:29.276" v="651" actId="20577"/>
        <pc:sldMkLst>
          <pc:docMk/>
          <pc:sldMk cId="3422651282" sldId="260"/>
        </pc:sldMkLst>
        <pc:spChg chg="mod ord">
          <ac:chgData name="Matthew Heironimus" userId="31098fe93e3ce0d6" providerId="LiveId" clId="{B2F63BD8-964C-41A8-86F9-DC3C400755FA}" dt="2023-04-18T17:54:15.024" v="208" actId="700"/>
          <ac:spMkLst>
            <pc:docMk/>
            <pc:sldMk cId="3422651282" sldId="260"/>
            <ac:spMk id="2" creationId="{B07FAD16-0ED1-C7FB-4814-535F5C88505D}"/>
          </ac:spMkLst>
        </pc:spChg>
        <pc:spChg chg="mod ord">
          <ac:chgData name="Matthew Heironimus" userId="31098fe93e3ce0d6" providerId="LiveId" clId="{B2F63BD8-964C-41A8-86F9-DC3C400755FA}" dt="2023-04-18T17:59:26.171" v="270" actId="6549"/>
          <ac:spMkLst>
            <pc:docMk/>
            <pc:sldMk cId="3422651282" sldId="260"/>
            <ac:spMk id="3" creationId="{2098B0B4-8E56-15B6-51D7-802ABA15C31C}"/>
          </ac:spMkLst>
        </pc:spChg>
      </pc:sldChg>
      <pc:sldChg chg="modSp new mod modNotesTx">
        <pc:chgData name="Matthew Heironimus" userId="31098fe93e3ce0d6" providerId="LiveId" clId="{B2F63BD8-964C-41A8-86F9-DC3C400755FA}" dt="2023-04-18T19:23:19.074" v="555"/>
        <pc:sldMkLst>
          <pc:docMk/>
          <pc:sldMk cId="3581303156" sldId="261"/>
        </pc:sldMkLst>
        <pc:spChg chg="mod">
          <ac:chgData name="Matthew Heironimus" userId="31098fe93e3ce0d6" providerId="LiveId" clId="{B2F63BD8-964C-41A8-86F9-DC3C400755FA}" dt="2023-04-18T18:07:11.062" v="305" actId="20577"/>
          <ac:spMkLst>
            <pc:docMk/>
            <pc:sldMk cId="3581303156" sldId="261"/>
            <ac:spMk id="2" creationId="{B43765CD-15B2-6313-0C14-87A33F6E92A9}"/>
          </ac:spMkLst>
        </pc:spChg>
        <pc:spChg chg="mod">
          <ac:chgData name="Matthew Heironimus" userId="31098fe93e3ce0d6" providerId="LiveId" clId="{B2F63BD8-964C-41A8-86F9-DC3C400755FA}" dt="2023-04-18T19:23:19.074" v="555"/>
          <ac:spMkLst>
            <pc:docMk/>
            <pc:sldMk cId="3581303156" sldId="261"/>
            <ac:spMk id="3" creationId="{EFBBE756-5B4C-80A6-40DB-B203172529EA}"/>
          </ac:spMkLst>
        </pc:spChg>
      </pc:sldChg>
      <pc:sldChg chg="modSp new mod">
        <pc:chgData name="Matthew Heironimus" userId="31098fe93e3ce0d6" providerId="LiveId" clId="{B2F63BD8-964C-41A8-86F9-DC3C400755FA}" dt="2023-04-18T19:20:30.388" v="529" actId="6549"/>
        <pc:sldMkLst>
          <pc:docMk/>
          <pc:sldMk cId="3416063201" sldId="262"/>
        </pc:sldMkLst>
        <pc:spChg chg="mod">
          <ac:chgData name="Matthew Heironimus" userId="31098fe93e3ce0d6" providerId="LiveId" clId="{B2F63BD8-964C-41A8-86F9-DC3C400755FA}" dt="2023-04-18T19:20:08.084" v="514" actId="20577"/>
          <ac:spMkLst>
            <pc:docMk/>
            <pc:sldMk cId="3416063201" sldId="262"/>
            <ac:spMk id="2" creationId="{25C1EAD6-0629-2360-6AB6-5F4BC1C9925E}"/>
          </ac:spMkLst>
        </pc:spChg>
        <pc:spChg chg="mod">
          <ac:chgData name="Matthew Heironimus" userId="31098fe93e3ce0d6" providerId="LiveId" clId="{B2F63BD8-964C-41A8-86F9-DC3C400755FA}" dt="2023-04-18T19:20:30.388" v="529" actId="6549"/>
          <ac:spMkLst>
            <pc:docMk/>
            <pc:sldMk cId="3416063201" sldId="262"/>
            <ac:spMk id="3" creationId="{E6589DA1-C6FA-7CA4-FDAB-27D07952A181}"/>
          </ac:spMkLst>
        </pc:spChg>
      </pc:sldChg>
      <pc:sldChg chg="addSp delSp modSp new mod chgLayout">
        <pc:chgData name="Matthew Heironimus" userId="31098fe93e3ce0d6" providerId="LiveId" clId="{B2F63BD8-964C-41A8-86F9-DC3C400755FA}" dt="2023-04-19T17:51:16.223" v="812" actId="20577"/>
        <pc:sldMkLst>
          <pc:docMk/>
          <pc:sldMk cId="2897618336" sldId="263"/>
        </pc:sldMkLst>
        <pc:spChg chg="mod ord">
          <ac:chgData name="Matthew Heironimus" userId="31098fe93e3ce0d6" providerId="LiveId" clId="{B2F63BD8-964C-41A8-86F9-DC3C400755FA}" dt="2023-04-19T17:51:16.223" v="812" actId="20577"/>
          <ac:spMkLst>
            <pc:docMk/>
            <pc:sldMk cId="2897618336" sldId="263"/>
            <ac:spMk id="2" creationId="{D1EAE88F-3013-B39D-C942-2B7284586E10}"/>
          </ac:spMkLst>
        </pc:spChg>
        <pc:spChg chg="del">
          <ac:chgData name="Matthew Heironimus" userId="31098fe93e3ce0d6" providerId="LiveId" clId="{B2F63BD8-964C-41A8-86F9-DC3C400755FA}" dt="2023-04-19T17:45:06.131" v="666" actId="700"/>
          <ac:spMkLst>
            <pc:docMk/>
            <pc:sldMk cId="2897618336" sldId="263"/>
            <ac:spMk id="3" creationId="{0A19518A-7A12-23BA-0D0E-0B60BC553F96}"/>
          </ac:spMkLst>
        </pc:spChg>
        <pc:spChg chg="add mod ord">
          <ac:chgData name="Matthew Heironimus" userId="31098fe93e3ce0d6" providerId="LiveId" clId="{B2F63BD8-964C-41A8-86F9-DC3C400755FA}" dt="2023-04-19T17:45:06.131" v="666" actId="700"/>
          <ac:spMkLst>
            <pc:docMk/>
            <pc:sldMk cId="2897618336" sldId="263"/>
            <ac:spMk id="4" creationId="{C36D2BDA-B55E-D1D4-EC60-B63C9E971247}"/>
          </ac:spMkLst>
        </pc:spChg>
      </pc:sldChg>
      <pc:sldChg chg="modSp new mod">
        <pc:chgData name="Matthew Heironimus" userId="31098fe93e3ce0d6" providerId="LiveId" clId="{B2F63BD8-964C-41A8-86F9-DC3C400755FA}" dt="2023-04-21T16:33:26.845" v="1269" actId="27636"/>
        <pc:sldMkLst>
          <pc:docMk/>
          <pc:sldMk cId="1458671516" sldId="264"/>
        </pc:sldMkLst>
        <pc:spChg chg="mod">
          <ac:chgData name="Matthew Heironimus" userId="31098fe93e3ce0d6" providerId="LiveId" clId="{B2F63BD8-964C-41A8-86F9-DC3C400755FA}" dt="2023-04-19T17:59:57.601" v="834" actId="20577"/>
          <ac:spMkLst>
            <pc:docMk/>
            <pc:sldMk cId="1458671516" sldId="264"/>
            <ac:spMk id="2" creationId="{63C75E42-F465-3009-15A7-404040FA18B2}"/>
          </ac:spMkLst>
        </pc:spChg>
        <pc:spChg chg="mod">
          <ac:chgData name="Matthew Heironimus" userId="31098fe93e3ce0d6" providerId="LiveId" clId="{B2F63BD8-964C-41A8-86F9-DC3C400755FA}" dt="2023-04-21T16:33:26.845" v="1269" actId="27636"/>
          <ac:spMkLst>
            <pc:docMk/>
            <pc:sldMk cId="1458671516" sldId="264"/>
            <ac:spMk id="3" creationId="{6B4DF94B-27CA-105F-F141-41D46B3DE2E1}"/>
          </ac:spMkLst>
        </pc:spChg>
      </pc:sldChg>
      <pc:sldChg chg="addSp delSp modSp new mod modClrScheme chgLayout modNotesTx">
        <pc:chgData name="Matthew Heironimus" userId="31098fe93e3ce0d6" providerId="LiveId" clId="{B2F63BD8-964C-41A8-86F9-DC3C400755FA}" dt="2023-04-19T19:14:49.247" v="1140" actId="20577"/>
        <pc:sldMkLst>
          <pc:docMk/>
          <pc:sldMk cId="3973597212" sldId="265"/>
        </pc:sldMkLst>
        <pc:spChg chg="del mod ord">
          <ac:chgData name="Matthew Heironimus" userId="31098fe93e3ce0d6" providerId="LiveId" clId="{B2F63BD8-964C-41A8-86F9-DC3C400755FA}" dt="2023-04-19T18:07:29.659" v="941" actId="700"/>
          <ac:spMkLst>
            <pc:docMk/>
            <pc:sldMk cId="3973597212" sldId="265"/>
            <ac:spMk id="2" creationId="{1A6A259D-F0B5-010D-439F-D28B241BB91B}"/>
          </ac:spMkLst>
        </pc:spChg>
        <pc:spChg chg="del mod ord">
          <ac:chgData name="Matthew Heironimus" userId="31098fe93e3ce0d6" providerId="LiveId" clId="{B2F63BD8-964C-41A8-86F9-DC3C400755FA}" dt="2023-04-19T18:07:29.659" v="941" actId="700"/>
          <ac:spMkLst>
            <pc:docMk/>
            <pc:sldMk cId="3973597212" sldId="265"/>
            <ac:spMk id="3" creationId="{6B98E194-0B9D-379F-A4B9-CBE057C737EC}"/>
          </ac:spMkLst>
        </pc:spChg>
        <pc:spChg chg="add mod ord">
          <ac:chgData name="Matthew Heironimus" userId="31098fe93e3ce0d6" providerId="LiveId" clId="{B2F63BD8-964C-41A8-86F9-DC3C400755FA}" dt="2023-04-19T18:07:38.143" v="952" actId="20577"/>
          <ac:spMkLst>
            <pc:docMk/>
            <pc:sldMk cId="3973597212" sldId="265"/>
            <ac:spMk id="4" creationId="{A9BA9088-BC67-0FA9-B6EE-9FD3FC4C6B2D}"/>
          </ac:spMkLst>
        </pc:spChg>
        <pc:spChg chg="add mod ord">
          <ac:chgData name="Matthew Heironimus" userId="31098fe93e3ce0d6" providerId="LiveId" clId="{B2F63BD8-964C-41A8-86F9-DC3C400755FA}" dt="2023-04-19T18:08:01.408" v="981" actId="20577"/>
          <ac:spMkLst>
            <pc:docMk/>
            <pc:sldMk cId="3973597212" sldId="265"/>
            <ac:spMk id="5" creationId="{9E5BE452-14FF-1A00-4094-DB17B35AFF02}"/>
          </ac:spMkLst>
        </pc:spChg>
      </pc:sldChg>
      <pc:sldChg chg="modSp new mod">
        <pc:chgData name="Matthew Heironimus" userId="31098fe93e3ce0d6" providerId="LiveId" clId="{B2F63BD8-964C-41A8-86F9-DC3C400755FA}" dt="2023-04-19T18:17:14.472" v="994" actId="20577"/>
        <pc:sldMkLst>
          <pc:docMk/>
          <pc:sldMk cId="897449383" sldId="266"/>
        </pc:sldMkLst>
        <pc:spChg chg="mod">
          <ac:chgData name="Matthew Heironimus" userId="31098fe93e3ce0d6" providerId="LiveId" clId="{B2F63BD8-964C-41A8-86F9-DC3C400755FA}" dt="2023-04-19T18:17:14.472" v="994" actId="20577"/>
          <ac:spMkLst>
            <pc:docMk/>
            <pc:sldMk cId="897449383" sldId="266"/>
            <ac:spMk id="2" creationId="{58326F9D-F40F-6407-505E-EDA3B54643FB}"/>
          </ac:spMkLst>
        </pc:spChg>
      </pc:sldChg>
      <pc:sldChg chg="addSp delSp modSp new mod modClrScheme chgLayout">
        <pc:chgData name="Matthew Heironimus" userId="31098fe93e3ce0d6" providerId="LiveId" clId="{B2F63BD8-964C-41A8-86F9-DC3C400755FA}" dt="2023-04-21T17:51:44.498" v="2144" actId="1076"/>
        <pc:sldMkLst>
          <pc:docMk/>
          <pc:sldMk cId="3287256729" sldId="267"/>
        </pc:sldMkLst>
        <pc:spChg chg="mod ord">
          <ac:chgData name="Matthew Heironimus" userId="31098fe93e3ce0d6" providerId="LiveId" clId="{B2F63BD8-964C-41A8-86F9-DC3C400755FA}" dt="2023-04-21T17:51:04.897" v="2139" actId="700"/>
          <ac:spMkLst>
            <pc:docMk/>
            <pc:sldMk cId="3287256729" sldId="267"/>
            <ac:spMk id="2" creationId="{BCA6DE2A-F2F3-B187-976A-FF9CC3B80F56}"/>
          </ac:spMkLst>
        </pc:spChg>
        <pc:spChg chg="mod ord">
          <ac:chgData name="Matthew Heironimus" userId="31098fe93e3ce0d6" providerId="LiveId" clId="{B2F63BD8-964C-41A8-86F9-DC3C400755FA}" dt="2023-04-21T17:51:29.476" v="2142" actId="948"/>
          <ac:spMkLst>
            <pc:docMk/>
            <pc:sldMk cId="3287256729" sldId="267"/>
            <ac:spMk id="3" creationId="{C9A09A50-BE52-A98B-2656-5ADB75279980}"/>
          </ac:spMkLst>
        </pc:spChg>
        <pc:spChg chg="add del mod">
          <ac:chgData name="Matthew Heironimus" userId="31098fe93e3ce0d6" providerId="LiveId" clId="{B2F63BD8-964C-41A8-86F9-DC3C400755FA}" dt="2023-04-19T18:57:56.843" v="1033" actId="478"/>
          <ac:spMkLst>
            <pc:docMk/>
            <pc:sldMk cId="3287256729" sldId="267"/>
            <ac:spMk id="4" creationId="{C23CC5F6-578E-CDD1-DDD7-1E7B55E9359E}"/>
          </ac:spMkLst>
        </pc:spChg>
        <pc:spChg chg="add mod">
          <ac:chgData name="Matthew Heironimus" userId="31098fe93e3ce0d6" providerId="LiveId" clId="{B2F63BD8-964C-41A8-86F9-DC3C400755FA}" dt="2023-04-19T18:58:26.258" v="1039" actId="14100"/>
          <ac:spMkLst>
            <pc:docMk/>
            <pc:sldMk cId="3287256729" sldId="267"/>
            <ac:spMk id="5" creationId="{0D3AEEC6-B924-6871-0BB9-45BB89D95527}"/>
          </ac:spMkLst>
        </pc:spChg>
        <pc:spChg chg="add mod">
          <ac:chgData name="Matthew Heironimus" userId="31098fe93e3ce0d6" providerId="LiveId" clId="{B2F63BD8-964C-41A8-86F9-DC3C400755FA}" dt="2023-04-21T17:51:44.498" v="2144" actId="1076"/>
          <ac:spMkLst>
            <pc:docMk/>
            <pc:sldMk cId="3287256729" sldId="267"/>
            <ac:spMk id="6" creationId="{4F27928A-6BB9-1F76-D51E-C662694DEE99}"/>
          </ac:spMkLst>
        </pc:spChg>
      </pc:sldChg>
      <pc:sldChg chg="modSp new mod modNotesTx">
        <pc:chgData name="Matthew Heironimus" userId="31098fe93e3ce0d6" providerId="LiveId" clId="{B2F63BD8-964C-41A8-86F9-DC3C400755FA}" dt="2023-04-21T19:24:51.019" v="2268" actId="20577"/>
        <pc:sldMkLst>
          <pc:docMk/>
          <pc:sldMk cId="951557917" sldId="268"/>
        </pc:sldMkLst>
        <pc:spChg chg="mod">
          <ac:chgData name="Matthew Heironimus" userId="31098fe93e3ce0d6" providerId="LiveId" clId="{B2F63BD8-964C-41A8-86F9-DC3C400755FA}" dt="2023-04-19T18:59:22.332" v="1055" actId="20577"/>
          <ac:spMkLst>
            <pc:docMk/>
            <pc:sldMk cId="951557917" sldId="268"/>
            <ac:spMk id="2" creationId="{FEBB2AA0-8B4C-8869-829E-09308A92E833}"/>
          </ac:spMkLst>
        </pc:spChg>
        <pc:spChg chg="mod">
          <ac:chgData name="Matthew Heironimus" userId="31098fe93e3ce0d6" providerId="LiveId" clId="{B2F63BD8-964C-41A8-86F9-DC3C400755FA}" dt="2023-04-21T19:24:51.019" v="2268" actId="20577"/>
          <ac:spMkLst>
            <pc:docMk/>
            <pc:sldMk cId="951557917" sldId="268"/>
            <ac:spMk id="3" creationId="{F5D5AF36-8258-89FF-C8D7-6E0AE2EA676D}"/>
          </ac:spMkLst>
        </pc:spChg>
      </pc:sldChg>
      <pc:sldChg chg="addSp delSp modSp new mod ord modClrScheme chgLayout modNotesTx">
        <pc:chgData name="Matthew Heironimus" userId="31098fe93e3ce0d6" providerId="LiveId" clId="{B2F63BD8-964C-41A8-86F9-DC3C400755FA}" dt="2023-04-21T19:42:34.052" v="2371" actId="6549"/>
        <pc:sldMkLst>
          <pc:docMk/>
          <pc:sldMk cId="689313939" sldId="269"/>
        </pc:sldMkLst>
        <pc:spChg chg="del mod ord">
          <ac:chgData name="Matthew Heironimus" userId="31098fe93e3ce0d6" providerId="LiveId" clId="{B2F63BD8-964C-41A8-86F9-DC3C400755FA}" dt="2023-04-19T19:23:00.539" v="1142" actId="700"/>
          <ac:spMkLst>
            <pc:docMk/>
            <pc:sldMk cId="689313939" sldId="269"/>
            <ac:spMk id="2" creationId="{55961943-785C-E23A-5509-27CC82A383F2}"/>
          </ac:spMkLst>
        </pc:spChg>
        <pc:spChg chg="del mod ord">
          <ac:chgData name="Matthew Heironimus" userId="31098fe93e3ce0d6" providerId="LiveId" clId="{B2F63BD8-964C-41A8-86F9-DC3C400755FA}" dt="2023-04-19T19:23:00.539" v="1142" actId="700"/>
          <ac:spMkLst>
            <pc:docMk/>
            <pc:sldMk cId="689313939" sldId="269"/>
            <ac:spMk id="3" creationId="{B0BABDD9-8865-D76F-E5F6-0D3DF3CE9586}"/>
          </ac:spMkLst>
        </pc:spChg>
        <pc:spChg chg="add mod ord">
          <ac:chgData name="Matthew Heironimus" userId="31098fe93e3ce0d6" providerId="LiveId" clId="{B2F63BD8-964C-41A8-86F9-DC3C400755FA}" dt="2023-04-19T19:23:03.866" v="1144"/>
          <ac:spMkLst>
            <pc:docMk/>
            <pc:sldMk cId="689313939" sldId="269"/>
            <ac:spMk id="4" creationId="{74EF282B-4AED-3BBF-8A43-68CC98722D0E}"/>
          </ac:spMkLst>
        </pc:spChg>
        <pc:spChg chg="add mod ord">
          <ac:chgData name="Matthew Heironimus" userId="31098fe93e3ce0d6" providerId="LiveId" clId="{B2F63BD8-964C-41A8-86F9-DC3C400755FA}" dt="2023-04-19T19:23:00.539" v="1142" actId="700"/>
          <ac:spMkLst>
            <pc:docMk/>
            <pc:sldMk cId="689313939" sldId="269"/>
            <ac:spMk id="5" creationId="{A40969B5-0760-6042-8417-8CC880C88BBA}"/>
          </ac:spMkLst>
        </pc:spChg>
      </pc:sldChg>
      <pc:sldChg chg="modSp add mod modNotesTx">
        <pc:chgData name="Matthew Heironimus" userId="31098fe93e3ce0d6" providerId="LiveId" clId="{B2F63BD8-964C-41A8-86F9-DC3C400755FA}" dt="2023-04-21T17:45:27.863" v="2070" actId="207"/>
        <pc:sldMkLst>
          <pc:docMk/>
          <pc:sldMk cId="2574717574" sldId="270"/>
        </pc:sldMkLst>
        <pc:spChg chg="mod">
          <ac:chgData name="Matthew Heironimus" userId="31098fe93e3ce0d6" providerId="LiveId" clId="{B2F63BD8-964C-41A8-86F9-DC3C400755FA}" dt="2023-04-21T17:45:27.863" v="2070" actId="207"/>
          <ac:spMkLst>
            <pc:docMk/>
            <pc:sldMk cId="2574717574" sldId="270"/>
            <ac:spMk id="3" creationId="{6B4DF94B-27CA-105F-F141-41D46B3DE2E1}"/>
          </ac:spMkLst>
        </pc:spChg>
      </pc:sldChg>
      <pc:sldChg chg="modSp new mod ord">
        <pc:chgData name="Matthew Heironimus" userId="31098fe93e3ce0d6" providerId="LiveId" clId="{B2F63BD8-964C-41A8-86F9-DC3C400755FA}" dt="2023-04-21T19:28:04.870" v="2304" actId="6549"/>
        <pc:sldMkLst>
          <pc:docMk/>
          <pc:sldMk cId="1759286354" sldId="271"/>
        </pc:sldMkLst>
        <pc:spChg chg="mod">
          <ac:chgData name="Matthew Heironimus" userId="31098fe93e3ce0d6" providerId="LiveId" clId="{B2F63BD8-964C-41A8-86F9-DC3C400755FA}" dt="2023-04-21T16:56:58.620" v="1413" actId="20577"/>
          <ac:spMkLst>
            <pc:docMk/>
            <pc:sldMk cId="1759286354" sldId="271"/>
            <ac:spMk id="2" creationId="{8D03F9E3-AE5D-AFD9-64F3-2E0F0A25BBB7}"/>
          </ac:spMkLst>
        </pc:spChg>
        <pc:spChg chg="mod">
          <ac:chgData name="Matthew Heironimus" userId="31098fe93e3ce0d6" providerId="LiveId" clId="{B2F63BD8-964C-41A8-86F9-DC3C400755FA}" dt="2023-04-21T19:28:04.870" v="2304" actId="6549"/>
          <ac:spMkLst>
            <pc:docMk/>
            <pc:sldMk cId="1759286354" sldId="271"/>
            <ac:spMk id="3" creationId="{ECBFF2BD-B0E7-B846-2AC2-DAF71888BD85}"/>
          </ac:spMkLst>
        </pc:spChg>
      </pc:sldChg>
      <pc:sldChg chg="modSp new mod">
        <pc:chgData name="Matthew Heironimus" userId="31098fe93e3ce0d6" providerId="LiveId" clId="{B2F63BD8-964C-41A8-86F9-DC3C400755FA}" dt="2023-04-21T16:58:08.930" v="1453" actId="20577"/>
        <pc:sldMkLst>
          <pc:docMk/>
          <pc:sldMk cId="216816069" sldId="272"/>
        </pc:sldMkLst>
        <pc:spChg chg="mod">
          <ac:chgData name="Matthew Heironimus" userId="31098fe93e3ce0d6" providerId="LiveId" clId="{B2F63BD8-964C-41A8-86F9-DC3C400755FA}" dt="2023-04-21T16:58:03.348" v="1449" actId="20577"/>
          <ac:spMkLst>
            <pc:docMk/>
            <pc:sldMk cId="216816069" sldId="272"/>
            <ac:spMk id="2" creationId="{D5F08079-CBA5-3C02-090C-BDF5D94C09B3}"/>
          </ac:spMkLst>
        </pc:spChg>
        <pc:spChg chg="mod">
          <ac:chgData name="Matthew Heironimus" userId="31098fe93e3ce0d6" providerId="LiveId" clId="{B2F63BD8-964C-41A8-86F9-DC3C400755FA}" dt="2023-04-21T16:58:08.930" v="1453" actId="20577"/>
          <ac:spMkLst>
            <pc:docMk/>
            <pc:sldMk cId="216816069" sldId="272"/>
            <ac:spMk id="3" creationId="{357A11FA-C0DF-48BF-F302-58222C18B150}"/>
          </ac:spMkLst>
        </pc:spChg>
      </pc:sldChg>
      <pc:sldChg chg="modSp add mod ord modNotesTx">
        <pc:chgData name="Matthew Heironimus" userId="31098fe93e3ce0d6" providerId="LiveId" clId="{B2F63BD8-964C-41A8-86F9-DC3C400755FA}" dt="2023-04-21T17:47:36.141" v="2125"/>
        <pc:sldMkLst>
          <pc:docMk/>
          <pc:sldMk cId="1065737203" sldId="273"/>
        </pc:sldMkLst>
        <pc:spChg chg="mod">
          <ac:chgData name="Matthew Heironimus" userId="31098fe93e3ce0d6" providerId="LiveId" clId="{B2F63BD8-964C-41A8-86F9-DC3C400755FA}" dt="2023-04-21T17:01:29.331" v="1487" actId="20577"/>
          <ac:spMkLst>
            <pc:docMk/>
            <pc:sldMk cId="1065737203" sldId="273"/>
            <ac:spMk id="4" creationId="{A9BA9088-BC67-0FA9-B6EE-9FD3FC4C6B2D}"/>
          </ac:spMkLst>
        </pc:spChg>
        <pc:spChg chg="mod">
          <ac:chgData name="Matthew Heironimus" userId="31098fe93e3ce0d6" providerId="LiveId" clId="{B2F63BD8-964C-41A8-86F9-DC3C400755FA}" dt="2023-04-21T17:01:51.551" v="1528" actId="20577"/>
          <ac:spMkLst>
            <pc:docMk/>
            <pc:sldMk cId="1065737203" sldId="273"/>
            <ac:spMk id="5" creationId="{9E5BE452-14FF-1A00-4094-DB17B35AFF02}"/>
          </ac:spMkLst>
        </pc:spChg>
      </pc:sldChg>
      <pc:sldChg chg="addSp delSp modSp add mod ord modClrScheme chgLayout">
        <pc:chgData name="Matthew Heironimus" userId="31098fe93e3ce0d6" providerId="LiveId" clId="{B2F63BD8-964C-41A8-86F9-DC3C400755FA}" dt="2023-04-21T17:54:45.107" v="2155" actId="14100"/>
        <pc:sldMkLst>
          <pc:docMk/>
          <pc:sldMk cId="2408108691" sldId="274"/>
        </pc:sldMkLst>
        <pc:spChg chg="mod ord">
          <ac:chgData name="Matthew Heironimus" userId="31098fe93e3ce0d6" providerId="LiveId" clId="{B2F63BD8-964C-41A8-86F9-DC3C400755FA}" dt="2023-04-21T17:50:44.168" v="2137" actId="700"/>
          <ac:spMkLst>
            <pc:docMk/>
            <pc:sldMk cId="2408108691" sldId="274"/>
            <ac:spMk id="2" creationId="{BCA6DE2A-F2F3-B187-976A-FF9CC3B80F56}"/>
          </ac:spMkLst>
        </pc:spChg>
        <pc:spChg chg="mod ord">
          <ac:chgData name="Matthew Heironimus" userId="31098fe93e3ce0d6" providerId="LiveId" clId="{B2F63BD8-964C-41A8-86F9-DC3C400755FA}" dt="2023-04-21T17:53:12.230" v="2152" actId="20577"/>
          <ac:spMkLst>
            <pc:docMk/>
            <pc:sldMk cId="2408108691" sldId="274"/>
            <ac:spMk id="3" creationId="{C9A09A50-BE52-A98B-2656-5ADB75279980}"/>
          </ac:spMkLst>
        </pc:spChg>
        <pc:spChg chg="add mod">
          <ac:chgData name="Matthew Heironimus" userId="31098fe93e3ce0d6" providerId="LiveId" clId="{B2F63BD8-964C-41A8-86F9-DC3C400755FA}" dt="2023-04-21T17:52:02.561" v="2145" actId="1076"/>
          <ac:spMkLst>
            <pc:docMk/>
            <pc:sldMk cId="2408108691" sldId="274"/>
            <ac:spMk id="4" creationId="{8D0C8AA7-3EA8-CB02-6F92-C028CFC36695}"/>
          </ac:spMkLst>
        </pc:spChg>
        <pc:spChg chg="del">
          <ac:chgData name="Matthew Heironimus" userId="31098fe93e3ce0d6" providerId="LiveId" clId="{B2F63BD8-964C-41A8-86F9-DC3C400755FA}" dt="2023-04-21T17:04:12.345" v="1554" actId="478"/>
          <ac:spMkLst>
            <pc:docMk/>
            <pc:sldMk cId="2408108691" sldId="274"/>
            <ac:spMk id="5" creationId="{0D3AEEC6-B924-6871-0BB9-45BB89D95527}"/>
          </ac:spMkLst>
        </pc:spChg>
        <pc:spChg chg="del">
          <ac:chgData name="Matthew Heironimus" userId="31098fe93e3ce0d6" providerId="LiveId" clId="{B2F63BD8-964C-41A8-86F9-DC3C400755FA}" dt="2023-04-21T17:04:15.048" v="1555" actId="478"/>
          <ac:spMkLst>
            <pc:docMk/>
            <pc:sldMk cId="2408108691" sldId="274"/>
            <ac:spMk id="6" creationId="{4F27928A-6BB9-1F76-D51E-C662694DEE99}"/>
          </ac:spMkLst>
        </pc:spChg>
        <pc:spChg chg="add mod">
          <ac:chgData name="Matthew Heironimus" userId="31098fe93e3ce0d6" providerId="LiveId" clId="{B2F63BD8-964C-41A8-86F9-DC3C400755FA}" dt="2023-04-21T17:54:45.107" v="2155" actId="14100"/>
          <ac:spMkLst>
            <pc:docMk/>
            <pc:sldMk cId="2408108691" sldId="274"/>
            <ac:spMk id="7" creationId="{F8F69B32-B0AA-5C36-B32D-9D4D368D7DDA}"/>
          </ac:spMkLst>
        </pc:spChg>
      </pc:sldChg>
      <pc:sldChg chg="modSp add mod ord modNotesTx">
        <pc:chgData name="Matthew Heironimus" userId="31098fe93e3ce0d6" providerId="LiveId" clId="{B2F63BD8-964C-41A8-86F9-DC3C400755FA}" dt="2023-04-21T19:23:39.010" v="2264" actId="20577"/>
        <pc:sldMkLst>
          <pc:docMk/>
          <pc:sldMk cId="2719350625" sldId="275"/>
        </pc:sldMkLst>
        <pc:spChg chg="mod">
          <ac:chgData name="Matthew Heironimus" userId="31098fe93e3ce0d6" providerId="LiveId" clId="{B2F63BD8-964C-41A8-86F9-DC3C400755FA}" dt="2023-04-21T17:08:28.191" v="1581" actId="20577"/>
          <ac:spMkLst>
            <pc:docMk/>
            <pc:sldMk cId="2719350625" sldId="275"/>
            <ac:spMk id="4" creationId="{A9BA9088-BC67-0FA9-B6EE-9FD3FC4C6B2D}"/>
          </ac:spMkLst>
        </pc:spChg>
        <pc:spChg chg="mod">
          <ac:chgData name="Matthew Heironimus" userId="31098fe93e3ce0d6" providerId="LiveId" clId="{B2F63BD8-964C-41A8-86F9-DC3C400755FA}" dt="2023-04-21T17:09:37.782" v="1645" actId="20577"/>
          <ac:spMkLst>
            <pc:docMk/>
            <pc:sldMk cId="2719350625" sldId="275"/>
            <ac:spMk id="5" creationId="{9E5BE452-14FF-1A00-4094-DB17B35AFF02}"/>
          </ac:spMkLst>
        </pc:spChg>
      </pc:sldChg>
      <pc:sldChg chg="modSp new mod ord">
        <pc:chgData name="Matthew Heironimus" userId="31098fe93e3ce0d6" providerId="LiveId" clId="{B2F63BD8-964C-41A8-86F9-DC3C400755FA}" dt="2023-04-21T17:38:05.332" v="1992"/>
        <pc:sldMkLst>
          <pc:docMk/>
          <pc:sldMk cId="3732422026" sldId="276"/>
        </pc:sldMkLst>
        <pc:spChg chg="mod">
          <ac:chgData name="Matthew Heironimus" userId="31098fe93e3ce0d6" providerId="LiveId" clId="{B2F63BD8-964C-41A8-86F9-DC3C400755FA}" dt="2023-04-21T17:11:42.995" v="1681" actId="20577"/>
          <ac:spMkLst>
            <pc:docMk/>
            <pc:sldMk cId="3732422026" sldId="276"/>
            <ac:spMk id="2" creationId="{7AD8873B-4C15-0FCB-3654-3BC90398AD6C}"/>
          </ac:spMkLst>
        </pc:spChg>
        <pc:spChg chg="mod">
          <ac:chgData name="Matthew Heironimus" userId="31098fe93e3ce0d6" providerId="LiveId" clId="{B2F63BD8-964C-41A8-86F9-DC3C400755FA}" dt="2023-04-21T17:19:38.287" v="1906" actId="20577"/>
          <ac:spMkLst>
            <pc:docMk/>
            <pc:sldMk cId="3732422026" sldId="276"/>
            <ac:spMk id="3" creationId="{54516AB6-D54B-0C73-63A4-124F6A51BECC}"/>
          </ac:spMkLst>
        </pc:spChg>
      </pc:sldChg>
      <pc:sldChg chg="modSp new mod ord">
        <pc:chgData name="Matthew Heironimus" userId="31098fe93e3ce0d6" providerId="LiveId" clId="{B2F63BD8-964C-41A8-86F9-DC3C400755FA}" dt="2023-04-21T17:46:05.576" v="2072"/>
        <pc:sldMkLst>
          <pc:docMk/>
          <pc:sldMk cId="4221143189" sldId="277"/>
        </pc:sldMkLst>
        <pc:spChg chg="mod">
          <ac:chgData name="Matthew Heironimus" userId="31098fe93e3ce0d6" providerId="LiveId" clId="{B2F63BD8-964C-41A8-86F9-DC3C400755FA}" dt="2023-04-21T17:43:19.707" v="2003" actId="20577"/>
          <ac:spMkLst>
            <pc:docMk/>
            <pc:sldMk cId="4221143189" sldId="277"/>
            <ac:spMk id="2" creationId="{23E1B3B5-171F-135F-A308-8220379E7F7C}"/>
          </ac:spMkLst>
        </pc:spChg>
        <pc:spChg chg="mod">
          <ac:chgData name="Matthew Heironimus" userId="31098fe93e3ce0d6" providerId="LiveId" clId="{B2F63BD8-964C-41A8-86F9-DC3C400755FA}" dt="2023-04-21T17:44:22.007" v="2065" actId="404"/>
          <ac:spMkLst>
            <pc:docMk/>
            <pc:sldMk cId="4221143189" sldId="277"/>
            <ac:spMk id="3" creationId="{15DFE344-6848-DB78-8CE3-6CA1CC36D65B}"/>
          </ac:spMkLst>
        </pc:spChg>
      </pc:sldChg>
      <pc:sldChg chg="add ord modNotesTx">
        <pc:chgData name="Matthew Heironimus" userId="31098fe93e3ce0d6" providerId="LiveId" clId="{B2F63BD8-964C-41A8-86F9-DC3C400755FA}" dt="2023-04-21T19:26:06.785" v="2283" actId="20577"/>
        <pc:sldMkLst>
          <pc:docMk/>
          <pc:sldMk cId="839888945" sldId="278"/>
        </pc:sldMkLst>
      </pc:sldChg>
      <pc:sldMasterChg chg="modSp mod addSldLayout modSldLayout">
        <pc:chgData name="Matthew Heironimus" userId="31098fe93e3ce0d6" providerId="LiveId" clId="{B2F63BD8-964C-41A8-86F9-DC3C400755FA}" dt="2023-04-21T17:50:16.567" v="2136" actId="404"/>
        <pc:sldMasterMkLst>
          <pc:docMk/>
          <pc:sldMasterMk cId="1932325948" sldId="2147483690"/>
        </pc:sldMasterMkLst>
        <pc:spChg chg="mod">
          <ac:chgData name="Matthew Heironimus" userId="31098fe93e3ce0d6" providerId="LiveId" clId="{B2F63BD8-964C-41A8-86F9-DC3C400755FA}" dt="2023-04-18T17:51:59.805" v="199" actId="113"/>
          <ac:spMkLst>
            <pc:docMk/>
            <pc:sldMasterMk cId="1932325948" sldId="2147483690"/>
            <ac:spMk id="2" creationId="{00000000-0000-0000-0000-000000000000}"/>
          </ac:spMkLst>
        </pc:spChg>
        <pc:spChg chg="mod">
          <ac:chgData name="Matthew Heironimus" userId="31098fe93e3ce0d6" providerId="LiveId" clId="{B2F63BD8-964C-41A8-86F9-DC3C400755FA}" dt="2023-04-18T17:53:41.505" v="206" actId="242"/>
          <ac:spMkLst>
            <pc:docMk/>
            <pc:sldMasterMk cId="1932325948" sldId="2147483690"/>
            <ac:spMk id="3" creationId="{00000000-0000-0000-0000-000000000000}"/>
          </ac:spMkLst>
        </pc:spChg>
        <pc:sldLayoutChg chg="modSp">
          <pc:chgData name="Matthew Heironimus" userId="31098fe93e3ce0d6" providerId="LiveId" clId="{B2F63BD8-964C-41A8-86F9-DC3C400755FA}" dt="2023-04-19T17:50:25.166" v="799" actId="403"/>
          <pc:sldLayoutMkLst>
            <pc:docMk/>
            <pc:sldMasterMk cId="1932325948" sldId="2147483690"/>
            <pc:sldLayoutMk cId="1155624204" sldId="2147483691"/>
          </pc:sldLayoutMkLst>
          <pc:spChg chg="mod">
            <ac:chgData name="Matthew Heironimus" userId="31098fe93e3ce0d6" providerId="LiveId" clId="{B2F63BD8-964C-41A8-86F9-DC3C400755FA}" dt="2023-04-19T17:50:25.166" v="799" actId="403"/>
            <ac:spMkLst>
              <pc:docMk/>
              <pc:sldMasterMk cId="1932325948" sldId="2147483690"/>
              <pc:sldLayoutMk cId="1155624204" sldId="2147483691"/>
              <ac:spMk id="3" creationId="{00000000-0000-0000-0000-000000000000}"/>
            </ac:spMkLst>
          </pc:spChg>
        </pc:sldLayoutChg>
        <pc:sldLayoutChg chg="modSp mod">
          <pc:chgData name="Matthew Heironimus" userId="31098fe93e3ce0d6" providerId="LiveId" clId="{B2F63BD8-964C-41A8-86F9-DC3C400755FA}" dt="2023-04-18T17:53:50.884" v="207" actId="242"/>
          <pc:sldLayoutMkLst>
            <pc:docMk/>
            <pc:sldMasterMk cId="1932325948" sldId="2147483690"/>
            <pc:sldLayoutMk cId="4100157666" sldId="2147483692"/>
          </pc:sldLayoutMkLst>
          <pc:spChg chg="mod">
            <ac:chgData name="Matthew Heironimus" userId="31098fe93e3ce0d6" providerId="LiveId" clId="{B2F63BD8-964C-41A8-86F9-DC3C400755FA}" dt="2023-04-18T17:49:16.891" v="129" actId="14100"/>
            <ac:spMkLst>
              <pc:docMk/>
              <pc:sldMasterMk cId="1932325948" sldId="2147483690"/>
              <pc:sldLayoutMk cId="4100157666" sldId="2147483692"/>
              <ac:spMk id="2" creationId="{00000000-0000-0000-0000-000000000000}"/>
            </ac:spMkLst>
          </pc:spChg>
          <pc:spChg chg="mod">
            <ac:chgData name="Matthew Heironimus" userId="31098fe93e3ce0d6" providerId="LiveId" clId="{B2F63BD8-964C-41A8-86F9-DC3C400755FA}" dt="2023-04-18T17:53:50.884" v="207" actId="242"/>
            <ac:spMkLst>
              <pc:docMk/>
              <pc:sldMasterMk cId="1932325948" sldId="2147483690"/>
              <pc:sldLayoutMk cId="4100157666" sldId="2147483692"/>
              <ac:spMk id="3" creationId="{00000000-0000-0000-0000-000000000000}"/>
            </ac:spMkLst>
          </pc:spChg>
        </pc:sldLayoutChg>
        <pc:sldLayoutChg chg="modSp">
          <pc:chgData name="Matthew Heironimus" userId="31098fe93e3ce0d6" providerId="LiveId" clId="{B2F63BD8-964C-41A8-86F9-DC3C400755FA}" dt="2023-04-19T17:44:55.809" v="665" actId="255"/>
          <pc:sldLayoutMkLst>
            <pc:docMk/>
            <pc:sldMasterMk cId="1932325948" sldId="2147483690"/>
            <pc:sldLayoutMk cId="844994092" sldId="2147483693"/>
          </pc:sldLayoutMkLst>
          <pc:spChg chg="mod">
            <ac:chgData name="Matthew Heironimus" userId="31098fe93e3ce0d6" providerId="LiveId" clId="{B2F63BD8-964C-41A8-86F9-DC3C400755FA}" dt="2023-04-19T17:44:55.809" v="665" actId="255"/>
            <ac:spMkLst>
              <pc:docMk/>
              <pc:sldMasterMk cId="1932325948" sldId="2147483690"/>
              <pc:sldLayoutMk cId="844994092" sldId="2147483693"/>
              <ac:spMk id="2" creationId="{00000000-0000-0000-0000-000000000000}"/>
            </ac:spMkLst>
          </pc:spChg>
        </pc:sldLayoutChg>
        <pc:sldLayoutChg chg="modSp mod">
          <pc:chgData name="Matthew Heironimus" userId="31098fe93e3ce0d6" providerId="LiveId" clId="{B2F63BD8-964C-41A8-86F9-DC3C400755FA}" dt="2023-04-18T17:48:54.507" v="128" actId="403"/>
          <pc:sldLayoutMkLst>
            <pc:docMk/>
            <pc:sldMasterMk cId="1932325948" sldId="2147483690"/>
            <pc:sldLayoutMk cId="1594946924" sldId="2147483694"/>
          </pc:sldLayoutMkLst>
          <pc:spChg chg="mod">
            <ac:chgData name="Matthew Heironimus" userId="31098fe93e3ce0d6" providerId="LiveId" clId="{B2F63BD8-964C-41A8-86F9-DC3C400755FA}" dt="2023-04-18T17:48:36.029" v="123" actId="113"/>
            <ac:spMkLst>
              <pc:docMk/>
              <pc:sldMasterMk cId="1932325948" sldId="2147483690"/>
              <pc:sldLayoutMk cId="1594946924" sldId="2147483694"/>
              <ac:spMk id="2" creationId="{00000000-0000-0000-0000-000000000000}"/>
            </ac:spMkLst>
          </pc:spChg>
          <pc:spChg chg="mod">
            <ac:chgData name="Matthew Heironimus" userId="31098fe93e3ce0d6" providerId="LiveId" clId="{B2F63BD8-964C-41A8-86F9-DC3C400755FA}" dt="2023-04-18T17:48:54.507" v="128" actId="403"/>
            <ac:spMkLst>
              <pc:docMk/>
              <pc:sldMasterMk cId="1932325948" sldId="2147483690"/>
              <pc:sldLayoutMk cId="1594946924" sldId="2147483694"/>
              <ac:spMk id="3" creationId="{00000000-0000-0000-0000-000000000000}"/>
            </ac:spMkLst>
          </pc:spChg>
          <pc:spChg chg="mod">
            <ac:chgData name="Matthew Heironimus" userId="31098fe93e3ce0d6" providerId="LiveId" clId="{B2F63BD8-964C-41A8-86F9-DC3C400755FA}" dt="2023-04-18T17:48:54.507" v="128" actId="403"/>
            <ac:spMkLst>
              <pc:docMk/>
              <pc:sldMasterMk cId="1932325948" sldId="2147483690"/>
              <pc:sldLayoutMk cId="1594946924" sldId="2147483694"/>
              <ac:spMk id="4" creationId="{00000000-0000-0000-0000-000000000000}"/>
            </ac:spMkLst>
          </pc:spChg>
        </pc:sldLayoutChg>
        <pc:sldLayoutChg chg="modSp mod">
          <pc:chgData name="Matthew Heironimus" userId="31098fe93e3ce0d6" providerId="LiveId" clId="{B2F63BD8-964C-41A8-86F9-DC3C400755FA}" dt="2023-04-18T17:50:05.708" v="181" actId="403"/>
          <pc:sldLayoutMkLst>
            <pc:docMk/>
            <pc:sldMasterMk cId="1932325948" sldId="2147483690"/>
            <pc:sldLayoutMk cId="2153540572" sldId="2147483695"/>
          </pc:sldLayoutMkLst>
          <pc:spChg chg="mod">
            <ac:chgData name="Matthew Heironimus" userId="31098fe93e3ce0d6" providerId="LiveId" clId="{B2F63BD8-964C-41A8-86F9-DC3C400755FA}" dt="2023-04-18T17:49:40.613" v="131" actId="113"/>
            <ac:spMkLst>
              <pc:docMk/>
              <pc:sldMasterMk cId="1932325948" sldId="2147483690"/>
              <pc:sldLayoutMk cId="2153540572" sldId="2147483695"/>
              <ac:spMk id="2" creationId="{00000000-0000-0000-0000-000000000000}"/>
            </ac:spMkLst>
          </pc:spChg>
          <pc:spChg chg="mod">
            <ac:chgData name="Matthew Heironimus" userId="31098fe93e3ce0d6" providerId="LiveId" clId="{B2F63BD8-964C-41A8-86F9-DC3C400755FA}" dt="2023-04-18T17:49:51.720" v="178" actId="1035"/>
            <ac:spMkLst>
              <pc:docMk/>
              <pc:sldMasterMk cId="1932325948" sldId="2147483690"/>
              <pc:sldLayoutMk cId="2153540572" sldId="2147483695"/>
              <ac:spMk id="3" creationId="{00000000-0000-0000-0000-000000000000}"/>
            </ac:spMkLst>
          </pc:spChg>
          <pc:spChg chg="mod">
            <ac:chgData name="Matthew Heironimus" userId="31098fe93e3ce0d6" providerId="LiveId" clId="{B2F63BD8-964C-41A8-86F9-DC3C400755FA}" dt="2023-04-18T17:50:05.708" v="181" actId="403"/>
            <ac:spMkLst>
              <pc:docMk/>
              <pc:sldMasterMk cId="1932325948" sldId="2147483690"/>
              <pc:sldLayoutMk cId="2153540572" sldId="2147483695"/>
              <ac:spMk id="4" creationId="{00000000-0000-0000-0000-000000000000}"/>
            </ac:spMkLst>
          </pc:spChg>
          <pc:spChg chg="mod">
            <ac:chgData name="Matthew Heironimus" userId="31098fe93e3ce0d6" providerId="LiveId" clId="{B2F63BD8-964C-41A8-86F9-DC3C400755FA}" dt="2023-04-18T17:49:51.720" v="178" actId="1035"/>
            <ac:spMkLst>
              <pc:docMk/>
              <pc:sldMasterMk cId="1932325948" sldId="2147483690"/>
              <pc:sldLayoutMk cId="2153540572" sldId="2147483695"/>
              <ac:spMk id="5" creationId="{00000000-0000-0000-0000-000000000000}"/>
            </ac:spMkLst>
          </pc:spChg>
          <pc:spChg chg="mod">
            <ac:chgData name="Matthew Heironimus" userId="31098fe93e3ce0d6" providerId="LiveId" clId="{B2F63BD8-964C-41A8-86F9-DC3C400755FA}" dt="2023-04-18T17:50:05.708" v="181" actId="403"/>
            <ac:spMkLst>
              <pc:docMk/>
              <pc:sldMasterMk cId="1932325948" sldId="2147483690"/>
              <pc:sldLayoutMk cId="2153540572" sldId="2147483695"/>
              <ac:spMk id="6" creationId="{00000000-0000-0000-0000-000000000000}"/>
            </ac:spMkLst>
          </pc:spChg>
        </pc:sldLayoutChg>
        <pc:sldLayoutChg chg="modSp mod">
          <pc:chgData name="Matthew Heironimus" userId="31098fe93e3ce0d6" providerId="LiveId" clId="{B2F63BD8-964C-41A8-86F9-DC3C400755FA}" dt="2023-04-18T17:50:20.397" v="183" actId="113"/>
          <pc:sldLayoutMkLst>
            <pc:docMk/>
            <pc:sldMasterMk cId="1932325948" sldId="2147483690"/>
            <pc:sldLayoutMk cId="3022771457" sldId="2147483696"/>
          </pc:sldLayoutMkLst>
          <pc:spChg chg="mod">
            <ac:chgData name="Matthew Heironimus" userId="31098fe93e3ce0d6" providerId="LiveId" clId="{B2F63BD8-964C-41A8-86F9-DC3C400755FA}" dt="2023-04-18T17:50:20.397" v="183" actId="113"/>
            <ac:spMkLst>
              <pc:docMk/>
              <pc:sldMasterMk cId="1932325948" sldId="2147483690"/>
              <pc:sldLayoutMk cId="3022771457" sldId="2147483696"/>
              <ac:spMk id="2" creationId="{00000000-0000-0000-0000-000000000000}"/>
            </ac:spMkLst>
          </pc:spChg>
        </pc:sldLayoutChg>
        <pc:sldLayoutChg chg="modSp">
          <pc:chgData name="Matthew Heironimus" userId="31098fe93e3ce0d6" providerId="LiveId" clId="{B2F63BD8-964C-41A8-86F9-DC3C400755FA}" dt="2023-04-18T17:50:33.029" v="187" actId="403"/>
          <pc:sldLayoutMkLst>
            <pc:docMk/>
            <pc:sldMasterMk cId="1932325948" sldId="2147483690"/>
            <pc:sldLayoutMk cId="3662488418" sldId="2147483698"/>
          </pc:sldLayoutMkLst>
          <pc:spChg chg="mod">
            <ac:chgData name="Matthew Heironimus" userId="31098fe93e3ce0d6" providerId="LiveId" clId="{B2F63BD8-964C-41A8-86F9-DC3C400755FA}" dt="2023-04-18T17:50:27.677" v="184" actId="113"/>
            <ac:spMkLst>
              <pc:docMk/>
              <pc:sldMasterMk cId="1932325948" sldId="2147483690"/>
              <pc:sldLayoutMk cId="3662488418" sldId="2147483698"/>
              <ac:spMk id="2" creationId="{00000000-0000-0000-0000-000000000000}"/>
            </ac:spMkLst>
          </pc:spChg>
          <pc:spChg chg="mod">
            <ac:chgData name="Matthew Heironimus" userId="31098fe93e3ce0d6" providerId="LiveId" clId="{B2F63BD8-964C-41A8-86F9-DC3C400755FA}" dt="2023-04-18T17:50:33.029" v="187" actId="403"/>
            <ac:spMkLst>
              <pc:docMk/>
              <pc:sldMasterMk cId="1932325948" sldId="2147483690"/>
              <pc:sldLayoutMk cId="3662488418" sldId="2147483698"/>
              <ac:spMk id="3" creationId="{00000000-0000-0000-0000-000000000000}"/>
            </ac:spMkLst>
          </pc:spChg>
        </pc:sldLayoutChg>
        <pc:sldLayoutChg chg="modSp">
          <pc:chgData name="Matthew Heironimus" userId="31098fe93e3ce0d6" providerId="LiveId" clId="{B2F63BD8-964C-41A8-86F9-DC3C400755FA}" dt="2023-04-18T17:50:41.861" v="188" actId="113"/>
          <pc:sldLayoutMkLst>
            <pc:docMk/>
            <pc:sldMasterMk cId="1932325948" sldId="2147483690"/>
            <pc:sldLayoutMk cId="1848451684" sldId="2147483699"/>
          </pc:sldLayoutMkLst>
          <pc:spChg chg="mod">
            <ac:chgData name="Matthew Heironimus" userId="31098fe93e3ce0d6" providerId="LiveId" clId="{B2F63BD8-964C-41A8-86F9-DC3C400755FA}" dt="2023-04-18T17:50:41.861" v="188" actId="113"/>
            <ac:spMkLst>
              <pc:docMk/>
              <pc:sldMasterMk cId="1932325948" sldId="2147483690"/>
              <pc:sldLayoutMk cId="1848451684" sldId="2147483699"/>
              <ac:spMk id="2" creationId="{00000000-0000-0000-0000-000000000000}"/>
            </ac:spMkLst>
          </pc:spChg>
        </pc:sldLayoutChg>
        <pc:sldLayoutChg chg="modSp">
          <pc:chgData name="Matthew Heironimus" userId="31098fe93e3ce0d6" providerId="LiveId" clId="{B2F63BD8-964C-41A8-86F9-DC3C400755FA}" dt="2023-04-18T17:50:50.070" v="189" actId="113"/>
          <pc:sldLayoutMkLst>
            <pc:docMk/>
            <pc:sldMasterMk cId="1932325948" sldId="2147483690"/>
            <pc:sldLayoutMk cId="2310942456" sldId="2147483701"/>
          </pc:sldLayoutMkLst>
          <pc:spChg chg="mod">
            <ac:chgData name="Matthew Heironimus" userId="31098fe93e3ce0d6" providerId="LiveId" clId="{B2F63BD8-964C-41A8-86F9-DC3C400755FA}" dt="2023-04-18T17:50:50.070" v="189" actId="113"/>
            <ac:spMkLst>
              <pc:docMk/>
              <pc:sldMasterMk cId="1932325948" sldId="2147483690"/>
              <pc:sldLayoutMk cId="2310942456" sldId="2147483701"/>
              <ac:spMk id="2" creationId="{00000000-0000-0000-0000-000000000000}"/>
            </ac:spMkLst>
          </pc:spChg>
        </pc:sldLayoutChg>
        <pc:sldLayoutChg chg="modSp">
          <pc:chgData name="Matthew Heironimus" userId="31098fe93e3ce0d6" providerId="LiveId" clId="{B2F63BD8-964C-41A8-86F9-DC3C400755FA}" dt="2023-04-18T17:51:00.518" v="190" actId="113"/>
          <pc:sldLayoutMkLst>
            <pc:docMk/>
            <pc:sldMasterMk cId="1932325948" sldId="2147483690"/>
            <pc:sldLayoutMk cId="189309952" sldId="2147483703"/>
          </pc:sldLayoutMkLst>
          <pc:spChg chg="mod">
            <ac:chgData name="Matthew Heironimus" userId="31098fe93e3ce0d6" providerId="LiveId" clId="{B2F63BD8-964C-41A8-86F9-DC3C400755FA}" dt="2023-04-18T17:51:00.518" v="190" actId="113"/>
            <ac:spMkLst>
              <pc:docMk/>
              <pc:sldMasterMk cId="1932325948" sldId="2147483690"/>
              <pc:sldLayoutMk cId="189309952" sldId="2147483703"/>
              <ac:spMk id="2" creationId="{00000000-0000-0000-0000-000000000000}"/>
            </ac:spMkLst>
          </pc:spChg>
        </pc:sldLayoutChg>
        <pc:sldLayoutChg chg="modSp">
          <pc:chgData name="Matthew Heironimus" userId="31098fe93e3ce0d6" providerId="LiveId" clId="{B2F63BD8-964C-41A8-86F9-DC3C400755FA}" dt="2023-04-18T17:51:09.549" v="191" actId="113"/>
          <pc:sldLayoutMkLst>
            <pc:docMk/>
            <pc:sldMasterMk cId="1932325948" sldId="2147483690"/>
            <pc:sldLayoutMk cId="2763256160" sldId="2147483704"/>
          </pc:sldLayoutMkLst>
          <pc:spChg chg="mod">
            <ac:chgData name="Matthew Heironimus" userId="31098fe93e3ce0d6" providerId="LiveId" clId="{B2F63BD8-964C-41A8-86F9-DC3C400755FA}" dt="2023-04-18T17:51:09.549" v="191" actId="113"/>
            <ac:spMkLst>
              <pc:docMk/>
              <pc:sldMasterMk cId="1932325948" sldId="2147483690"/>
              <pc:sldLayoutMk cId="2763256160" sldId="2147483704"/>
              <ac:spMk id="10" creationId="{00000000-0000-0000-0000-000000000000}"/>
            </ac:spMkLst>
          </pc:spChg>
        </pc:sldLayoutChg>
        <pc:sldLayoutChg chg="modSp">
          <pc:chgData name="Matthew Heironimus" userId="31098fe93e3ce0d6" providerId="LiveId" clId="{B2F63BD8-964C-41A8-86F9-DC3C400755FA}" dt="2023-04-18T17:51:18.670" v="193" actId="113"/>
          <pc:sldLayoutMkLst>
            <pc:docMk/>
            <pc:sldMasterMk cId="1932325948" sldId="2147483690"/>
            <pc:sldLayoutMk cId="206128975" sldId="2147483705"/>
          </pc:sldLayoutMkLst>
          <pc:spChg chg="mod">
            <ac:chgData name="Matthew Heironimus" userId="31098fe93e3ce0d6" providerId="LiveId" clId="{B2F63BD8-964C-41A8-86F9-DC3C400755FA}" dt="2023-04-18T17:51:15.486" v="192" actId="113"/>
            <ac:spMkLst>
              <pc:docMk/>
              <pc:sldMasterMk cId="1932325948" sldId="2147483690"/>
              <pc:sldLayoutMk cId="206128975" sldId="2147483705"/>
              <ac:spMk id="2" creationId="{00000000-0000-0000-0000-000000000000}"/>
            </ac:spMkLst>
          </pc:spChg>
          <pc:spChg chg="mod">
            <ac:chgData name="Matthew Heironimus" userId="31098fe93e3ce0d6" providerId="LiveId" clId="{B2F63BD8-964C-41A8-86F9-DC3C400755FA}" dt="2023-04-18T17:51:18.670" v="193" actId="113"/>
            <ac:spMkLst>
              <pc:docMk/>
              <pc:sldMasterMk cId="1932325948" sldId="2147483690"/>
              <pc:sldLayoutMk cId="206128975" sldId="2147483705"/>
              <ac:spMk id="10" creationId="{00000000-0000-0000-0000-000000000000}"/>
            </ac:spMkLst>
          </pc:spChg>
        </pc:sldLayoutChg>
        <pc:sldLayoutChg chg="modSp mod">
          <pc:chgData name="Matthew Heironimus" userId="31098fe93e3ce0d6" providerId="LiveId" clId="{B2F63BD8-964C-41A8-86F9-DC3C400755FA}" dt="2023-04-18T17:51:33.508" v="196" actId="14100"/>
          <pc:sldLayoutMkLst>
            <pc:docMk/>
            <pc:sldMasterMk cId="1932325948" sldId="2147483690"/>
            <pc:sldLayoutMk cId="464897771" sldId="2147483706"/>
          </pc:sldLayoutMkLst>
          <pc:spChg chg="mod">
            <ac:chgData name="Matthew Heironimus" userId="31098fe93e3ce0d6" providerId="LiveId" clId="{B2F63BD8-964C-41A8-86F9-DC3C400755FA}" dt="2023-04-18T17:51:27.894" v="195" actId="113"/>
            <ac:spMkLst>
              <pc:docMk/>
              <pc:sldMasterMk cId="1932325948" sldId="2147483690"/>
              <pc:sldLayoutMk cId="464897771" sldId="2147483706"/>
              <ac:spMk id="2" creationId="{00000000-0000-0000-0000-000000000000}"/>
            </ac:spMkLst>
          </pc:spChg>
          <pc:spChg chg="mod">
            <ac:chgData name="Matthew Heironimus" userId="31098fe93e3ce0d6" providerId="LiveId" clId="{B2F63BD8-964C-41A8-86F9-DC3C400755FA}" dt="2023-04-18T17:51:33.508" v="196" actId="14100"/>
            <ac:spMkLst>
              <pc:docMk/>
              <pc:sldMasterMk cId="1932325948" sldId="2147483690"/>
              <pc:sldLayoutMk cId="464897771" sldId="2147483706"/>
              <ac:spMk id="3" creationId="{00000000-0000-0000-0000-000000000000}"/>
            </ac:spMkLst>
          </pc:spChg>
        </pc:sldLayoutChg>
        <pc:sldLayoutChg chg="modSp">
          <pc:chgData name="Matthew Heironimus" userId="31098fe93e3ce0d6" providerId="LiveId" clId="{B2F63BD8-964C-41A8-86F9-DC3C400755FA}" dt="2023-04-18T17:51:40.278" v="197" actId="113"/>
          <pc:sldLayoutMkLst>
            <pc:docMk/>
            <pc:sldMasterMk cId="1932325948" sldId="2147483690"/>
            <pc:sldLayoutMk cId="3026859036" sldId="2147483707"/>
          </pc:sldLayoutMkLst>
          <pc:spChg chg="mod">
            <ac:chgData name="Matthew Heironimus" userId="31098fe93e3ce0d6" providerId="LiveId" clId="{B2F63BD8-964C-41A8-86F9-DC3C400755FA}" dt="2023-04-18T17:51:40.278" v="197" actId="113"/>
            <ac:spMkLst>
              <pc:docMk/>
              <pc:sldMasterMk cId="1932325948" sldId="2147483690"/>
              <pc:sldLayoutMk cId="3026859036" sldId="2147483707"/>
              <ac:spMk id="2" creationId="{00000000-0000-0000-0000-000000000000}"/>
            </ac:spMkLst>
          </pc:spChg>
        </pc:sldLayoutChg>
        <pc:sldLayoutChg chg="modSp add mod modTransition">
          <pc:chgData name="Matthew Heironimus" userId="31098fe93e3ce0d6" providerId="LiveId" clId="{B2F63BD8-964C-41A8-86F9-DC3C400755FA}" dt="2023-04-21T17:44:49.007" v="2066" actId="2711"/>
          <pc:sldLayoutMkLst>
            <pc:docMk/>
            <pc:sldMasterMk cId="1932325948" sldId="2147483690"/>
            <pc:sldLayoutMk cId="3139352216" sldId="2147483708"/>
          </pc:sldLayoutMkLst>
          <pc:spChg chg="mod">
            <ac:chgData name="Matthew Heironimus" userId="31098fe93e3ce0d6" providerId="LiveId" clId="{B2F63BD8-964C-41A8-86F9-DC3C400755FA}" dt="2023-04-21T17:44:49.007" v="2066" actId="2711"/>
            <ac:spMkLst>
              <pc:docMk/>
              <pc:sldMasterMk cId="1932325948" sldId="2147483690"/>
              <pc:sldLayoutMk cId="3139352216" sldId="2147483708"/>
              <ac:spMk id="2" creationId="{00000000-0000-0000-0000-000000000000}"/>
            </ac:spMkLst>
          </pc:spChg>
        </pc:sldLayoutChg>
        <pc:sldLayoutChg chg="modSp add mod modTransition">
          <pc:chgData name="Matthew Heironimus" userId="31098fe93e3ce0d6" providerId="LiveId" clId="{B2F63BD8-964C-41A8-86F9-DC3C400755FA}" dt="2023-04-21T17:50:16.567" v="2136" actId="404"/>
          <pc:sldLayoutMkLst>
            <pc:docMk/>
            <pc:sldMasterMk cId="1932325948" sldId="2147483690"/>
            <pc:sldLayoutMk cId="4018817807" sldId="2147483709"/>
          </pc:sldLayoutMkLst>
          <pc:spChg chg="mod">
            <ac:chgData name="Matthew Heironimus" userId="31098fe93e3ce0d6" providerId="LiveId" clId="{B2F63BD8-964C-41A8-86F9-DC3C400755FA}" dt="2023-04-21T17:50:16.567" v="2136" actId="404"/>
            <ac:spMkLst>
              <pc:docMk/>
              <pc:sldMasterMk cId="1932325948" sldId="2147483690"/>
              <pc:sldLayoutMk cId="4018817807" sldId="2147483709"/>
              <ac:spMk id="3" creationId="{00000000-0000-0000-0000-000000000000}"/>
            </ac:spMkLst>
          </pc:spChg>
        </pc:sldLayoutChg>
      </pc:sldMasterChg>
    </pc:docChg>
  </pc:docChgLst>
</pc:chgInfo>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CF0408-4E95-4B95-8B1D-E299DFE7E4D8}" type="datetimeFigureOut">
              <a:rPr lang="en-US" smtClean="0"/>
              <a:t>8/29/23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1AAD71-8482-4F70-B070-A7C2B1E0F1BF}" type="slidenum">
              <a:rPr lang="en-US" smtClean="0"/>
              <a:t>‹#›</a:t>
            </a:fld>
            <a:endParaRPr lang="en-US"/>
          </a:p>
        </p:txBody>
      </p:sp>
    </p:spTree>
    <p:extLst>
      <p:ext uri="{BB962C8B-B14F-4D97-AF65-F5344CB8AC3E}">
        <p14:creationId xmlns:p14="http://schemas.microsoft.com/office/powerpoint/2010/main" val="1284829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Assumptions:</a:t>
            </a:r>
          </a:p>
          <a:p>
            <a:r>
              <a:rPr lang="en-US" dirty="0"/>
              <a:t>You know what a Source Control System is</a:t>
            </a:r>
          </a:p>
          <a:p>
            <a:r>
              <a:rPr lang="en-US" dirty="0"/>
              <a:t>You have used Git before</a:t>
            </a:r>
          </a:p>
          <a:p>
            <a:r>
              <a:rPr lang="en-US" dirty="0"/>
              <a:t>You are curious about how Git works</a:t>
            </a:r>
          </a:p>
        </p:txBody>
      </p:sp>
      <p:sp>
        <p:nvSpPr>
          <p:cNvPr id="4" name="Slide Number Placeholder 3"/>
          <p:cNvSpPr>
            <a:spLocks noGrp="1"/>
          </p:cNvSpPr>
          <p:nvPr>
            <p:ph type="sldNum" sz="quarter" idx="5"/>
          </p:nvPr>
        </p:nvSpPr>
        <p:spPr/>
        <p:txBody>
          <a:bodyPr/>
          <a:lstStyle/>
          <a:p>
            <a:fld id="{A51AAD71-8482-4F70-B070-A7C2B1E0F1BF}" type="slidenum">
              <a:rPr lang="en-US" smtClean="0"/>
              <a:t>1</a:t>
            </a:fld>
            <a:endParaRPr lang="en-US"/>
          </a:p>
        </p:txBody>
      </p:sp>
    </p:spTree>
    <p:extLst>
      <p:ext uri="{BB962C8B-B14F-4D97-AF65-F5344CB8AC3E}">
        <p14:creationId xmlns:p14="http://schemas.microsoft.com/office/powerpoint/2010/main" val="3433080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79C0FF"/>
                </a:solidFill>
                <a:effectLst/>
                <a:latin typeface="Menlo" panose="020B0609030804020204" pitchFamily="49" charset="0"/>
              </a:rPr>
              <a:t>echo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1'</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&gt;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add</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a:t>
            </a:r>
            <a:endParaRPr lang="en-US" b="0" dirty="0">
              <a:solidFill>
                <a:srgbClr val="E6EDF3"/>
              </a:solidFill>
              <a:effectLst/>
              <a:latin typeface="Menlo" panose="020B0609030804020204" pitchFamily="49"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12</a:t>
            </a:fld>
            <a:endParaRPr lang="en-US"/>
          </a:p>
        </p:txBody>
      </p:sp>
    </p:spTree>
    <p:extLst>
      <p:ext uri="{BB962C8B-B14F-4D97-AF65-F5344CB8AC3E}">
        <p14:creationId xmlns:p14="http://schemas.microsoft.com/office/powerpoint/2010/main" val="31581312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Staging Area sometimes called the index</a:t>
            </a:r>
          </a:p>
        </p:txBody>
      </p:sp>
      <p:sp>
        <p:nvSpPr>
          <p:cNvPr id="4" name="Slide Number Placeholder 3"/>
          <p:cNvSpPr>
            <a:spLocks noGrp="1"/>
          </p:cNvSpPr>
          <p:nvPr>
            <p:ph type="sldNum" sz="quarter" idx="5"/>
          </p:nvPr>
        </p:nvSpPr>
        <p:spPr/>
        <p:txBody>
          <a:bodyPr/>
          <a:lstStyle/>
          <a:p>
            <a:fld id="{A51AAD71-8482-4F70-B070-A7C2B1E0F1BF}" type="slidenum">
              <a:rPr lang="en-US" smtClean="0"/>
              <a:t>13</a:t>
            </a:fld>
            <a:endParaRPr lang="en-US"/>
          </a:p>
        </p:txBody>
      </p:sp>
    </p:spTree>
    <p:extLst>
      <p:ext uri="{BB962C8B-B14F-4D97-AF65-F5344CB8AC3E}">
        <p14:creationId xmlns:p14="http://schemas.microsoft.com/office/powerpoint/2010/main" val="25915781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index is a binary file</a:t>
            </a:r>
          </a:p>
          <a:p>
            <a:endParaRPr lang="en-US" dirty="0"/>
          </a:p>
          <a:p>
            <a:r>
              <a:rPr lang="en-US" dirty="0"/>
              <a:t>Lists files that have been “added” to the Staging Area (index).</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git ls-files –s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14</a:t>
            </a:fld>
            <a:endParaRPr lang="en-US"/>
          </a:p>
        </p:txBody>
      </p:sp>
    </p:spTree>
    <p:extLst>
      <p:ext uri="{BB962C8B-B14F-4D97-AF65-F5344CB8AC3E}">
        <p14:creationId xmlns:p14="http://schemas.microsoft.com/office/powerpoint/2010/main" val="1803126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FFFFFF"/>
                </a:solidFill>
                <a:effectLst/>
                <a:latin typeface="Corbel" panose="020B0503020204020204" pitchFamily="34" charset="0"/>
              </a:rPr>
              <a:t>git cat-file -p 83baae61804e65cc73a7201a7252750c76066a30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cat-file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83</a:t>
            </a:r>
            <a:r>
              <a:rPr lang="en-US" b="0" dirty="0">
                <a:solidFill>
                  <a:srgbClr val="A5D6FF"/>
                </a:solidFill>
                <a:effectLst/>
                <a:latin typeface="Menlo" panose="020B0609030804020204" pitchFamily="49" charset="0"/>
              </a:rPr>
              <a:t>baae61804e65cc73a7201a7252750c76066a30</a:t>
            </a:r>
            <a:endParaRPr lang="en-US" b="0" dirty="0">
              <a:solidFill>
                <a:srgbClr val="E6EDF3"/>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FFFFFF"/>
              </a:solidFill>
              <a:effectLst/>
              <a:latin typeface="Corbel" panose="020B0503020204020204" pitchFamily="34" charset="0"/>
            </a:endParaRP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16</a:t>
            </a:fld>
            <a:endParaRPr lang="en-US"/>
          </a:p>
        </p:txBody>
      </p:sp>
    </p:spTree>
    <p:extLst>
      <p:ext uri="{BB962C8B-B14F-4D97-AF65-F5344CB8AC3E}">
        <p14:creationId xmlns:p14="http://schemas.microsoft.com/office/powerpoint/2010/main" val="5686184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17</a:t>
            </a:fld>
            <a:endParaRPr lang="en-US"/>
          </a:p>
        </p:txBody>
      </p:sp>
    </p:spTree>
    <p:extLst>
      <p:ext uri="{BB962C8B-B14F-4D97-AF65-F5344CB8AC3E}">
        <p14:creationId xmlns:p14="http://schemas.microsoft.com/office/powerpoint/2010/main" val="39743917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79C0FF"/>
                </a:solidFill>
                <a:effectLst/>
                <a:latin typeface="Menlo" panose="020B0609030804020204" pitchFamily="49" charset="0"/>
              </a:rPr>
              <a:t>echo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1'</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a:t>
            </a:r>
            <a:r>
              <a:rPr lang="en-US" b="0" dirty="0">
                <a:solidFill>
                  <a:srgbClr val="E6EDF3"/>
                </a:solidFill>
                <a:effectLst/>
                <a:latin typeface="Menlo" panose="020B0609030804020204" pitchFamily="49" charset="0"/>
              </a:rPr>
              <a:t> </a:t>
            </a: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hash-object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--stdin</a:t>
            </a:r>
            <a:endParaRPr lang="en-US" b="0" dirty="0">
              <a:solidFill>
                <a:srgbClr val="E6EDF3"/>
              </a:solidFill>
              <a:effectLst/>
              <a:latin typeface="Menlo" panose="020B0609030804020204" pitchFamily="49" charset="0"/>
            </a:endParaRPr>
          </a:p>
          <a:p>
            <a:r>
              <a:rPr lang="en-US" b="0" dirty="0">
                <a:solidFill>
                  <a:srgbClr val="79C0FF"/>
                </a:solidFill>
                <a:effectLst/>
                <a:latin typeface="Menlo" panose="020B0609030804020204" pitchFamily="49" charset="0"/>
              </a:rPr>
              <a:t>echo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1'</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&gt;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another.txt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hash-object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another.txt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add</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another.txt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ls-files</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a:t>
            </a:r>
            <a:endParaRPr lang="en-US" b="0" dirty="0">
              <a:solidFill>
                <a:srgbClr val="E6EDF3"/>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18</a:t>
            </a:fld>
            <a:endParaRPr lang="en-US"/>
          </a:p>
        </p:txBody>
      </p:sp>
    </p:spTree>
    <p:extLst>
      <p:ext uri="{BB962C8B-B14F-4D97-AF65-F5344CB8AC3E}">
        <p14:creationId xmlns:p14="http://schemas.microsoft.com/office/powerpoint/2010/main" val="3123583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file is retrieved based on it content rather than a file name or a location</a:t>
            </a:r>
          </a:p>
          <a:p>
            <a:r>
              <a:rPr lang="en-US" dirty="0"/>
              <a:t>Content-based key is generated using the SHA-1 hash of the file’s contents</a:t>
            </a:r>
          </a:p>
          <a:p>
            <a:r>
              <a:rPr lang="en-US" b="0" i="0" dirty="0">
                <a:solidFill>
                  <a:srgbClr val="4E443C"/>
                </a:solidFill>
                <a:effectLst/>
                <a:latin typeface="Corbel" panose="020B0503020204020204" pitchFamily="34" charset="0"/>
              </a:rPr>
              <a:t>160-bit has value that is displayed as a 40-character string</a:t>
            </a:r>
            <a:endParaRPr lang="en-US" dirty="0"/>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19</a:t>
            </a:fld>
            <a:endParaRPr lang="en-US"/>
          </a:p>
        </p:txBody>
      </p:sp>
    </p:spTree>
    <p:extLst>
      <p:ext uri="{BB962C8B-B14F-4D97-AF65-F5344CB8AC3E}">
        <p14:creationId xmlns:p14="http://schemas.microsoft.com/office/powerpoint/2010/main" val="8160364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FFFFFF"/>
                </a:solidFill>
                <a:effectLst/>
                <a:latin typeface="Corbel" panose="020B0503020204020204" pitchFamily="34" charset="0"/>
              </a:rPr>
              <a:t>git hash-object </a:t>
            </a:r>
            <a:r>
              <a:rPr lang="en-US" dirty="0" err="1">
                <a:solidFill>
                  <a:srgbClr val="FFFFFF"/>
                </a:solidFill>
                <a:effectLst/>
                <a:latin typeface="Corbel" panose="020B0503020204020204" pitchFamily="34" charset="0"/>
              </a:rPr>
              <a:t>demo.txt</a:t>
            </a:r>
            <a:endParaRPr lang="en-US" dirty="0">
              <a:solidFill>
                <a:srgbClr val="FFFFFF"/>
              </a:solidFill>
              <a:effectLst/>
              <a:latin typeface="Corbel" panose="020B05030202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solidFill>
                  <a:srgbClr val="FFFFFF"/>
                </a:solidFill>
                <a:effectLst/>
                <a:latin typeface="Corbel" panose="020B0503020204020204" pitchFamily="34" charset="0"/>
              </a:rPr>
              <a:t>shasum</a:t>
            </a:r>
            <a:r>
              <a:rPr lang="en-US" dirty="0">
                <a:solidFill>
                  <a:srgbClr val="FFFFFF"/>
                </a:solidFill>
                <a:effectLst/>
                <a:latin typeface="Corbel" panose="020B0503020204020204" pitchFamily="34" charset="0"/>
              </a:rPr>
              <a:t> </a:t>
            </a:r>
            <a:r>
              <a:rPr lang="en-US" dirty="0" err="1">
                <a:solidFill>
                  <a:srgbClr val="FFFFFF"/>
                </a:solidFill>
                <a:effectLst/>
                <a:latin typeface="Corbel" panose="020B0503020204020204" pitchFamily="34" charset="0"/>
              </a:rPr>
              <a:t>demo.txt</a:t>
            </a:r>
            <a:endParaRPr lang="en-US" dirty="0">
              <a:solidFill>
                <a:srgbClr val="FFFFFF"/>
              </a:solidFill>
              <a:effectLst/>
              <a:latin typeface="Corbel" panose="020B0503020204020204" pitchFamily="34" charset="0"/>
            </a:endParaRPr>
          </a:p>
          <a:p>
            <a:endParaRPr lang="en-US" dirty="0"/>
          </a:p>
          <a:p>
            <a:r>
              <a:rPr lang="en-US" dirty="0"/>
              <a:t>Checksums are different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a:solidFill>
                  <a:srgbClr val="FFFFFF"/>
                </a:solidFill>
                <a:effectLst/>
                <a:latin typeface="Corbel" panose="020B0503020204020204" pitchFamily="34" charset="0"/>
              </a:rPr>
              <a:t>echo 'blob 10\000version 1' | </a:t>
            </a:r>
            <a:r>
              <a:rPr lang="en-US" dirty="0" err="1">
                <a:solidFill>
                  <a:srgbClr val="FFFFFF"/>
                </a:solidFill>
                <a:effectLst/>
                <a:latin typeface="Corbel" panose="020B0503020204020204" pitchFamily="34" charset="0"/>
              </a:rPr>
              <a:t>shasum</a:t>
            </a:r>
            <a:endParaRPr lang="en-US" dirty="0">
              <a:solidFill>
                <a:srgbClr val="FFFFFF"/>
              </a:solidFill>
              <a:effectLst/>
              <a:latin typeface="Corbel" panose="020B0503020204020204" pitchFamily="34" charset="0"/>
            </a:endParaRPr>
          </a:p>
          <a:p>
            <a:endParaRPr lang="en-US" dirty="0"/>
          </a:p>
          <a:p>
            <a:r>
              <a:rPr lang="en-US" dirty="0"/>
              <a:t>Checksums are the same</a:t>
            </a: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20</a:t>
            </a:fld>
            <a:endParaRPr lang="en-US"/>
          </a:p>
        </p:txBody>
      </p:sp>
    </p:spTree>
    <p:extLst>
      <p:ext uri="{BB962C8B-B14F-4D97-AF65-F5344CB8AC3E}">
        <p14:creationId xmlns:p14="http://schemas.microsoft.com/office/powerpoint/2010/main" val="37886568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err="1">
                <a:solidFill>
                  <a:srgbClr val="FFA657"/>
                </a:solidFill>
                <a:effectLst/>
                <a:latin typeface="Menlo" panose="020B0609030804020204" pitchFamily="49" charset="0"/>
              </a:rPr>
              <a:t>mkdir</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subfolder</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79C0FF"/>
                </a:solidFill>
                <a:effectLst/>
                <a:latin typeface="Menlo" panose="020B0609030804020204" pitchFamily="49" charset="0"/>
              </a:rPr>
              <a:t>echo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2'</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&gt;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subfolder/</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add</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subfolder/</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ls-files</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a:t>
            </a:r>
            <a:endParaRPr lang="en-US" b="0" dirty="0">
              <a:solidFill>
                <a:srgbClr val="E6EDF3"/>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FFFFFF"/>
                </a:solidFill>
                <a:effectLst/>
                <a:latin typeface="Menlo" panose="020B0609030804020204" pitchFamily="49" charset="0"/>
              </a:rPr>
              <a:t>git cat-file -p 1f7a7a472abf3dd9643fd615f6da379c4acb3e3a</a:t>
            </a:r>
          </a:p>
          <a:p>
            <a:endParaRPr lang="en-US" dirty="0"/>
          </a:p>
          <a:p>
            <a:r>
              <a:rPr lang="en-US" dirty="0"/>
              <a:t>You cannot have an empty folder in git.</a:t>
            </a:r>
          </a:p>
          <a:p>
            <a:endParaRPr lang="en-US" dirty="0"/>
          </a:p>
          <a:p>
            <a:r>
              <a:rPr lang="en-US" b="0" dirty="0">
                <a:solidFill>
                  <a:srgbClr val="79C0FF"/>
                </a:solidFill>
                <a:effectLst/>
                <a:latin typeface="Menlo" panose="020B0609030804020204" pitchFamily="49" charset="0"/>
              </a:rPr>
              <a:t>echo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2'</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&gt;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add</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ls-files</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21</a:t>
            </a:fld>
            <a:endParaRPr lang="en-US"/>
          </a:p>
        </p:txBody>
      </p:sp>
    </p:spTree>
    <p:extLst>
      <p:ext uri="{BB962C8B-B14F-4D97-AF65-F5344CB8AC3E}">
        <p14:creationId xmlns:p14="http://schemas.microsoft.com/office/powerpoint/2010/main" val="30885384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–m</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"My first commit"</a:t>
            </a:r>
            <a:endParaRPr lang="en-US" b="0" dirty="0">
              <a:solidFill>
                <a:srgbClr val="E6EDF3"/>
              </a:solidFill>
              <a:effectLst/>
              <a:latin typeface="Menlo" panose="020B0609030804020204" pitchFamily="49"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22</a:t>
            </a:fld>
            <a:endParaRPr lang="en-US"/>
          </a:p>
        </p:txBody>
      </p:sp>
    </p:spTree>
    <p:extLst>
      <p:ext uri="{BB962C8B-B14F-4D97-AF65-F5344CB8AC3E}">
        <p14:creationId xmlns:p14="http://schemas.microsoft.com/office/powerpoint/2010/main" val="41332949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here is old enough to have used a source control system other than Git?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E6EDF3"/>
                </a:solidFill>
                <a:effectLst/>
                <a:latin typeface="Menlo" panose="020B0609030804020204" pitchFamily="49" charset="0"/>
              </a:rPr>
              <a:t>First Source Control System I Used</a:t>
            </a:r>
            <a:r>
              <a:rPr lang="en-US" dirty="0"/>
              <a:t>: CMS (Code Management System) for VAX/VMS systems - https://</a:t>
            </a:r>
            <a:r>
              <a:rPr lang="en-US" dirty="0" err="1"/>
              <a:t>en.wikipedia.org</a:t>
            </a:r>
            <a:r>
              <a:rPr lang="en-US" dirty="0"/>
              <a:t>/wiki/</a:t>
            </a:r>
            <a:r>
              <a:rPr lang="en-US" dirty="0" err="1"/>
              <a:t>OpenVMS#Development_Tools</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2</a:t>
            </a:fld>
            <a:endParaRPr lang="en-US"/>
          </a:p>
        </p:txBody>
      </p:sp>
    </p:spTree>
    <p:extLst>
      <p:ext uri="{BB962C8B-B14F-4D97-AF65-F5344CB8AC3E}">
        <p14:creationId xmlns:p14="http://schemas.microsoft.com/office/powerpoint/2010/main" val="3157748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cat-file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-t</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cat-file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-p</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23</a:t>
            </a:fld>
            <a:endParaRPr lang="en-US"/>
          </a:p>
        </p:txBody>
      </p:sp>
    </p:spTree>
    <p:extLst>
      <p:ext uri="{BB962C8B-B14F-4D97-AF65-F5344CB8AC3E}">
        <p14:creationId xmlns:p14="http://schemas.microsoft.com/office/powerpoint/2010/main" val="33943487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cat-file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-t</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cat-file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-p</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24</a:t>
            </a:fld>
            <a:endParaRPr lang="en-US"/>
          </a:p>
        </p:txBody>
      </p:sp>
    </p:spTree>
    <p:extLst>
      <p:ext uri="{BB962C8B-B14F-4D97-AF65-F5344CB8AC3E}">
        <p14:creationId xmlns:p14="http://schemas.microsoft.com/office/powerpoint/2010/main" val="36382005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cat-file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-p</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&lt;subfolder </a:t>
            </a:r>
            <a:r>
              <a:rPr lang="en-US" b="0" dirty="0">
                <a:solidFill>
                  <a:srgbClr val="A5D6FF"/>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28</a:t>
            </a:fld>
            <a:endParaRPr lang="en-US"/>
          </a:p>
        </p:txBody>
      </p:sp>
    </p:spTree>
    <p:extLst>
      <p:ext uri="{BB962C8B-B14F-4D97-AF65-F5344CB8AC3E}">
        <p14:creationId xmlns:p14="http://schemas.microsoft.com/office/powerpoint/2010/main" val="22082029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works for both tree objects and commit objects.</a:t>
            </a:r>
          </a:p>
          <a:p>
            <a:endParaRPr lang="en-US" b="0" dirty="0">
              <a:solidFill>
                <a:srgbClr val="FFA657"/>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ls-tree</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ls-tree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-r</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ls-tree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-rt</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ls-tree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-rt</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29</a:t>
            </a:fld>
            <a:endParaRPr lang="en-US"/>
          </a:p>
        </p:txBody>
      </p:sp>
    </p:spTree>
    <p:extLst>
      <p:ext uri="{BB962C8B-B14F-4D97-AF65-F5344CB8AC3E}">
        <p14:creationId xmlns:p14="http://schemas.microsoft.com/office/powerpoint/2010/main" val="42568127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30</a:t>
            </a:fld>
            <a:endParaRPr lang="en-US"/>
          </a:p>
        </p:txBody>
      </p:sp>
    </p:spTree>
    <p:extLst>
      <p:ext uri="{BB962C8B-B14F-4D97-AF65-F5344CB8AC3E}">
        <p14:creationId xmlns:p14="http://schemas.microsoft.com/office/powerpoint/2010/main" val="21886547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79C0FF"/>
                </a:solidFill>
                <a:effectLst/>
                <a:latin typeface="Menlo" panose="020B0609030804020204" pitchFamily="49" charset="0"/>
              </a:rPr>
              <a:t>echo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3'</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&gt;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add</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ls-files</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-m</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"My second commit"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cat-file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-p</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31</a:t>
            </a:fld>
            <a:endParaRPr lang="en-US"/>
          </a:p>
        </p:txBody>
      </p:sp>
    </p:spTree>
    <p:extLst>
      <p:ext uri="{BB962C8B-B14F-4D97-AF65-F5344CB8AC3E}">
        <p14:creationId xmlns:p14="http://schemas.microsoft.com/office/powerpoint/2010/main" val="19316917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cat-file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-p</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parent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32</a:t>
            </a:fld>
            <a:endParaRPr lang="en-US"/>
          </a:p>
        </p:txBody>
      </p:sp>
    </p:spTree>
    <p:extLst>
      <p:ext uri="{BB962C8B-B14F-4D97-AF65-F5344CB8AC3E}">
        <p14:creationId xmlns:p14="http://schemas.microsoft.com/office/powerpoint/2010/main" val="34834437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in the main file?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FFA657"/>
                </a:solidFill>
                <a:effectLst/>
                <a:latin typeface="Menlo" panose="020B0609030804020204" pitchFamily="49" charset="0"/>
              </a:rPr>
              <a:t>cat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.git/refs/heads/main</a:t>
            </a:r>
            <a:endParaRPr lang="en-US" b="0" dirty="0">
              <a:solidFill>
                <a:srgbClr val="E6EDF3"/>
              </a:solidFill>
              <a:effectLst/>
              <a:latin typeface="Menlo" panose="020B0609030804020204" pitchFamily="49"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33</a:t>
            </a:fld>
            <a:endParaRPr lang="en-US"/>
          </a:p>
        </p:txBody>
      </p:sp>
    </p:spTree>
    <p:extLst>
      <p:ext uri="{BB962C8B-B14F-4D97-AF65-F5344CB8AC3E}">
        <p14:creationId xmlns:p14="http://schemas.microsoft.com/office/powerpoint/2010/main" val="3958787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Graph</a:t>
            </a:r>
          </a:p>
          <a:p>
            <a:r>
              <a:rPr lang="en-US" dirty="0"/>
              <a:t>- Commits are the nodes</a:t>
            </a:r>
          </a:p>
          <a:p>
            <a:pPr marL="171450" indent="-171450">
              <a:buFontTx/>
              <a:buChar char="-"/>
            </a:pPr>
            <a:r>
              <a:rPr lang="en-US" dirty="0"/>
              <a:t>Pointers to the parents are the edges</a:t>
            </a:r>
          </a:p>
          <a:p>
            <a:pPr marL="0" indent="0">
              <a:buFontTx/>
              <a:buNone/>
            </a:pPr>
            <a:r>
              <a:rPr lang="en-US" dirty="0"/>
              <a:t>Directed</a:t>
            </a:r>
          </a:p>
          <a:p>
            <a:pPr marL="171450" indent="-171450">
              <a:buFontTx/>
              <a:buChar char="-"/>
            </a:pPr>
            <a:r>
              <a:rPr lang="en-US" dirty="0"/>
              <a:t>Children point to their parents</a:t>
            </a:r>
          </a:p>
          <a:p>
            <a:pPr marL="0" indent="0">
              <a:buFontTx/>
              <a:buNone/>
            </a:pPr>
            <a:r>
              <a:rPr lang="en-US" dirty="0"/>
              <a:t>Acyclic</a:t>
            </a:r>
          </a:p>
          <a:p>
            <a:pPr marL="171450" indent="-171450">
              <a:buFontTx/>
              <a:buChar char="-"/>
            </a:pPr>
            <a:r>
              <a:rPr lang="en-US" dirty="0"/>
              <a:t>Parents do not point back to their children</a:t>
            </a: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34</a:t>
            </a:fld>
            <a:endParaRPr lang="en-US"/>
          </a:p>
        </p:txBody>
      </p:sp>
    </p:spTree>
    <p:extLst>
      <p:ext uri="{BB962C8B-B14F-4D97-AF65-F5344CB8AC3E}">
        <p14:creationId xmlns:p14="http://schemas.microsoft.com/office/powerpoint/2010/main" val="8123455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branch</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bug-fix</a:t>
            </a:r>
            <a:endParaRPr lang="en-US" b="0" dirty="0">
              <a:solidFill>
                <a:srgbClr val="E6EDF3"/>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FFA657"/>
                </a:solidFill>
                <a:effectLst/>
                <a:latin typeface="Menlo" panose="020B0609030804020204" pitchFamily="49" charset="0"/>
              </a:rPr>
              <a:t>cat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.git/refs/heads/bug-fix</a:t>
            </a:r>
            <a:endParaRPr lang="en-US" b="0" dirty="0">
              <a:solidFill>
                <a:srgbClr val="E6EDF3"/>
              </a:solidFill>
              <a:effectLst/>
              <a:latin typeface="Menlo" panose="020B0609030804020204" pitchFamily="49" charset="0"/>
            </a:endParaRP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36</a:t>
            </a:fld>
            <a:endParaRPr lang="en-US"/>
          </a:p>
        </p:txBody>
      </p:sp>
    </p:spTree>
    <p:extLst>
      <p:ext uri="{BB962C8B-B14F-4D97-AF65-F5344CB8AC3E}">
        <p14:creationId xmlns:p14="http://schemas.microsoft.com/office/powerpoint/2010/main" val="2816960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Centralized (client–server)</a:t>
            </a:r>
          </a:p>
        </p:txBody>
      </p:sp>
      <p:sp>
        <p:nvSpPr>
          <p:cNvPr id="4" name="Slide Number Placeholder 3"/>
          <p:cNvSpPr>
            <a:spLocks noGrp="1"/>
          </p:cNvSpPr>
          <p:nvPr>
            <p:ph type="sldNum" sz="quarter" idx="5"/>
          </p:nvPr>
        </p:nvSpPr>
        <p:spPr/>
        <p:txBody>
          <a:bodyPr/>
          <a:lstStyle/>
          <a:p>
            <a:fld id="{A51AAD71-8482-4F70-B070-A7C2B1E0F1BF}" type="slidenum">
              <a:rPr lang="en-US" smtClean="0"/>
              <a:t>3</a:t>
            </a:fld>
            <a:endParaRPr lang="en-US"/>
          </a:p>
        </p:txBody>
      </p:sp>
    </p:spTree>
    <p:extLst>
      <p:ext uri="{BB962C8B-B14F-4D97-AF65-F5344CB8AC3E}">
        <p14:creationId xmlns:p14="http://schemas.microsoft.com/office/powerpoint/2010/main" val="20209705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37</a:t>
            </a:fld>
            <a:endParaRPr lang="en-US"/>
          </a:p>
        </p:txBody>
      </p:sp>
    </p:spTree>
    <p:extLst>
      <p:ext uri="{BB962C8B-B14F-4D97-AF65-F5344CB8AC3E}">
        <p14:creationId xmlns:p14="http://schemas.microsoft.com/office/powerpoint/2010/main" val="37763715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tag</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v1.0</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cat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.git/refs/tags/v1.0</a:t>
            </a:r>
            <a:endParaRPr lang="en-US" b="0" dirty="0">
              <a:solidFill>
                <a:srgbClr val="E6EDF3"/>
              </a:solidFill>
              <a:effectLst/>
              <a:latin typeface="Menlo" panose="020B0609030804020204" pitchFamily="49" charset="0"/>
            </a:endParaRP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38</a:t>
            </a:fld>
            <a:endParaRPr lang="en-US"/>
          </a:p>
        </p:txBody>
      </p:sp>
    </p:spTree>
    <p:extLst>
      <p:ext uri="{BB962C8B-B14F-4D97-AF65-F5344CB8AC3E}">
        <p14:creationId xmlns:p14="http://schemas.microsoft.com/office/powerpoint/2010/main" val="14955937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39</a:t>
            </a:fld>
            <a:endParaRPr lang="en-US"/>
          </a:p>
        </p:txBody>
      </p:sp>
    </p:spTree>
    <p:extLst>
      <p:ext uri="{BB962C8B-B14F-4D97-AF65-F5344CB8AC3E}">
        <p14:creationId xmlns:p14="http://schemas.microsoft.com/office/powerpoint/2010/main" val="40413427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tag</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r1</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-m</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"Release 1 - Initial Release"</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cat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.git/refs/tags/r1</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cat-file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-t</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tag</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cat-file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-p</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tag</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has</a:t>
            </a:r>
            <a:r>
              <a:rPr lang="en-US" b="0" dirty="0">
                <a:solidFill>
                  <a:srgbClr val="E6EDF3"/>
                </a:solidFill>
                <a:effectLst/>
                <a:latin typeface="Menlo" panose="020B0609030804020204" pitchFamily="49" charset="0"/>
              </a:rPr>
              <a:t>h</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40</a:t>
            </a:fld>
            <a:endParaRPr lang="en-US"/>
          </a:p>
        </p:txBody>
      </p:sp>
    </p:spTree>
    <p:extLst>
      <p:ext uri="{BB962C8B-B14F-4D97-AF65-F5344CB8AC3E}">
        <p14:creationId xmlns:p14="http://schemas.microsoft.com/office/powerpoint/2010/main" val="6708172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41</a:t>
            </a:fld>
            <a:endParaRPr lang="en-US"/>
          </a:p>
        </p:txBody>
      </p:sp>
    </p:spTree>
    <p:extLst>
      <p:ext uri="{BB962C8B-B14F-4D97-AF65-F5344CB8AC3E}">
        <p14:creationId xmlns:p14="http://schemas.microsoft.com/office/powerpoint/2010/main" val="11912590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42</a:t>
            </a:fld>
            <a:endParaRPr lang="en-US"/>
          </a:p>
        </p:txBody>
      </p:sp>
    </p:spTree>
    <p:extLst>
      <p:ext uri="{BB962C8B-B14F-4D97-AF65-F5344CB8AC3E}">
        <p14:creationId xmlns:p14="http://schemas.microsoft.com/office/powerpoint/2010/main" val="32243353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43</a:t>
            </a:fld>
            <a:endParaRPr lang="en-US"/>
          </a:p>
        </p:txBody>
      </p:sp>
    </p:spTree>
    <p:extLst>
      <p:ext uri="{BB962C8B-B14F-4D97-AF65-F5344CB8AC3E}">
        <p14:creationId xmlns:p14="http://schemas.microsoft.com/office/powerpoint/2010/main" val="314164215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FFA657"/>
                </a:solidFill>
                <a:effectLst/>
                <a:latin typeface="Menlo" panose="020B0609030804020204" pitchFamily="49" charset="0"/>
              </a:rPr>
              <a:t>cat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.git/HEAD</a:t>
            </a:r>
            <a:endParaRPr lang="en-US" b="0" dirty="0">
              <a:solidFill>
                <a:srgbClr val="E6EDF3"/>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FFA657"/>
                </a:solidFill>
                <a:effectLst/>
                <a:latin typeface="Menlo" panose="020B0609030804020204" pitchFamily="49" charset="0"/>
              </a:rPr>
              <a:t>cat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.git/refs/heads/main</a:t>
            </a:r>
            <a:endParaRPr lang="en-US" b="0" dirty="0">
              <a:solidFill>
                <a:srgbClr val="E6EDF3"/>
              </a:solidFill>
              <a:effectLst/>
              <a:latin typeface="Menlo" panose="020B0609030804020204" pitchFamily="49" charset="0"/>
            </a:endParaRPr>
          </a:p>
          <a:p>
            <a:pPr algn="l"/>
            <a:endParaRPr lang="en-US" b="0" i="0" dirty="0">
              <a:solidFill>
                <a:srgbClr val="4E443C"/>
              </a:solidFill>
              <a:effectLst/>
              <a:latin typeface="Corbel" panose="020B0503020204020204" pitchFamily="34" charset="0"/>
            </a:endParaRPr>
          </a:p>
          <a:p>
            <a:pPr algn="l"/>
            <a:r>
              <a:rPr lang="en-US" b="0" i="0" dirty="0">
                <a:solidFill>
                  <a:srgbClr val="4E443C"/>
                </a:solidFill>
                <a:effectLst/>
                <a:latin typeface="Corbel" panose="020B0503020204020204" pitchFamily="34" charset="0"/>
              </a:rPr>
              <a:t>HEAD is the pointer to the current branch reference, which is in turn a pointer to the last commit made on that branch. That means HEAD will be the parent of the next commit that is created. It’s generally simplest to think of HEAD as the snapshot of </a:t>
            </a:r>
            <a:r>
              <a:rPr lang="en-US" b="1" i="0" dirty="0">
                <a:solidFill>
                  <a:srgbClr val="4E443C"/>
                </a:solidFill>
                <a:effectLst/>
                <a:latin typeface="Corbel" panose="020B0503020204020204" pitchFamily="34" charset="0"/>
              </a:rPr>
              <a:t>your last commit on that branch</a:t>
            </a:r>
            <a:r>
              <a:rPr lang="en-US" b="0" i="0" dirty="0">
                <a:solidFill>
                  <a:srgbClr val="4E443C"/>
                </a:solidFill>
                <a:effectLst/>
                <a:latin typeface="Corbel" panose="020B0503020204020204" pitchFamily="34" charset="0"/>
              </a:rPr>
              <a:t>.</a:t>
            </a:r>
          </a:p>
          <a:p>
            <a:pPr algn="l"/>
            <a:endParaRPr lang="en-US" b="0" i="0" dirty="0">
              <a:solidFill>
                <a:srgbClr val="4E443C"/>
              </a:solidFill>
              <a:effectLst/>
              <a:latin typeface="Corbel" panose="020B0503020204020204" pitchFamily="34"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log</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switch</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bug-fix</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log</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cat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.git/HEAD</a:t>
            </a:r>
            <a:endParaRPr lang="en-US" b="0" dirty="0">
              <a:solidFill>
                <a:srgbClr val="E6EDF3"/>
              </a:solidFill>
              <a:effectLst/>
              <a:latin typeface="Menlo" panose="020B0609030804020204" pitchFamily="49" charset="0"/>
            </a:endParaRPr>
          </a:p>
          <a:p>
            <a:pPr algn="l"/>
            <a:endParaRPr lang="en-US" b="0" i="0" dirty="0">
              <a:solidFill>
                <a:srgbClr val="4E443C"/>
              </a:solidFill>
              <a:effectLst/>
              <a:latin typeface="Corbel" panose="020B0503020204020204" pitchFamily="34"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log</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cp</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another.txt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subfolder/</a:t>
            </a:r>
            <a:r>
              <a:rPr lang="en-US" b="0" dirty="0" err="1">
                <a:solidFill>
                  <a:srgbClr val="A5D6FF"/>
                </a:solidFill>
                <a:effectLst/>
                <a:latin typeface="Menlo" panose="020B0609030804020204" pitchFamily="49" charset="0"/>
              </a:rPr>
              <a:t>another.txt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add</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subfolder/</a:t>
            </a:r>
            <a:r>
              <a:rPr lang="en-US" b="0" dirty="0" err="1">
                <a:solidFill>
                  <a:srgbClr val="A5D6FF"/>
                </a:solidFill>
                <a:effectLst/>
                <a:latin typeface="Menlo" panose="020B0609030804020204" pitchFamily="49" charset="0"/>
              </a:rPr>
              <a:t>another.txt</a:t>
            </a:r>
            <a:endParaRPr lang="en-US" b="0" dirty="0">
              <a:solidFill>
                <a:srgbClr val="E6EDF3"/>
              </a:solidFill>
              <a:effectLst/>
              <a:latin typeface="Menlo" panose="020B0609030804020204" pitchFamily="49" charset="0"/>
            </a:endParaRPr>
          </a:p>
          <a:p>
            <a:pPr algn="l"/>
            <a:endParaRPr lang="en-US" b="0" i="0" dirty="0">
              <a:solidFill>
                <a:srgbClr val="4E443C"/>
              </a:solidFill>
              <a:effectLst/>
              <a:latin typeface="Corbel" panose="020B0503020204020204" pitchFamily="34" charset="0"/>
            </a:endParaRPr>
          </a:p>
          <a:p>
            <a:r>
              <a:rPr lang="en-US" b="0" dirty="0">
                <a:solidFill>
                  <a:srgbClr val="E6EDF3"/>
                </a:solidFill>
                <a:effectLst/>
                <a:latin typeface="Menlo" panose="020B0609030804020204" pitchFamily="49" charset="0"/>
              </a:rPr>
              <a:t>Note: nothing changed in .git because this object already exists</a:t>
            </a:r>
          </a:p>
          <a:p>
            <a:br>
              <a:rPr lang="en-US" b="0" dirty="0">
                <a:solidFill>
                  <a:srgbClr val="E6EDF3"/>
                </a:solidFill>
                <a:effectLst/>
                <a:latin typeface="Menlo" panose="020B0609030804020204" pitchFamily="49" charset="0"/>
              </a:rPr>
            </a:b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ls-file</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-m</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"First commit on bug-fix"</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cat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.git/HEAD</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cat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.git/refs/heads/bug-fix</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cat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.git/refs/heads/main</a:t>
            </a:r>
            <a:endParaRPr lang="en-US" b="0" dirty="0">
              <a:solidFill>
                <a:srgbClr val="E6EDF3"/>
              </a:solidFill>
              <a:effectLst/>
              <a:latin typeface="Menlo" panose="020B0609030804020204" pitchFamily="49" charset="0"/>
            </a:endParaRPr>
          </a:p>
          <a:p>
            <a:endParaRPr lang="en-US" b="0" dirty="0">
              <a:solidFill>
                <a:srgbClr val="E6EDF3"/>
              </a:solidFill>
              <a:effectLst/>
              <a:latin typeface="Menlo" panose="020B0609030804020204" pitchFamily="49" charset="0"/>
            </a:endParaRPr>
          </a:p>
          <a:p>
            <a:pPr algn="l"/>
            <a:endParaRPr lang="en-US" b="0" i="0" dirty="0">
              <a:solidFill>
                <a:srgbClr val="4E443C"/>
              </a:solidFill>
              <a:effectLst/>
              <a:latin typeface="Corbel" panose="020B0503020204020204" pitchFamily="34" charset="0"/>
            </a:endParaRPr>
          </a:p>
          <a:p>
            <a:pPr algn="l"/>
            <a:endParaRPr lang="en-US" b="0" i="0" dirty="0">
              <a:solidFill>
                <a:srgbClr val="4E443C"/>
              </a:solidFill>
              <a:effectLst/>
              <a:latin typeface="Corbel" panose="020B0503020204020204" pitchFamily="34" charset="0"/>
            </a:endParaRPr>
          </a:p>
        </p:txBody>
      </p:sp>
      <p:sp>
        <p:nvSpPr>
          <p:cNvPr id="4" name="Slide Number Placeholder 3"/>
          <p:cNvSpPr>
            <a:spLocks noGrp="1"/>
          </p:cNvSpPr>
          <p:nvPr>
            <p:ph type="sldNum" sz="quarter" idx="5"/>
          </p:nvPr>
        </p:nvSpPr>
        <p:spPr/>
        <p:txBody>
          <a:bodyPr/>
          <a:lstStyle/>
          <a:p>
            <a:fld id="{A51AAD71-8482-4F70-B070-A7C2B1E0F1BF}" type="slidenum">
              <a:rPr lang="en-US" smtClean="0"/>
              <a:t>44</a:t>
            </a:fld>
            <a:endParaRPr lang="en-US"/>
          </a:p>
        </p:txBody>
      </p:sp>
    </p:spTree>
    <p:extLst>
      <p:ext uri="{BB962C8B-B14F-4D97-AF65-F5344CB8AC3E}">
        <p14:creationId xmlns:p14="http://schemas.microsoft.com/office/powerpoint/2010/main" val="1851932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E443C"/>
                </a:solidFill>
                <a:effectLst/>
                <a:latin typeface="Corbel" panose="020B0503020204020204" pitchFamily="34" charset="0"/>
              </a:rPr>
              <a:t>Changes the current branch HEAD</a:t>
            </a:r>
          </a:p>
          <a:p>
            <a:endParaRPr lang="en-US" b="0" i="0" dirty="0">
              <a:solidFill>
                <a:srgbClr val="4E443C"/>
              </a:solidFill>
              <a:effectLst/>
              <a:latin typeface="Corbel" panose="020B0503020204020204" pitchFamily="34" charset="0"/>
            </a:endParaRPr>
          </a:p>
          <a:p>
            <a:r>
              <a:rPr lang="en-US" b="0" i="0" dirty="0">
                <a:solidFill>
                  <a:srgbClr val="4E443C"/>
                </a:solidFill>
                <a:effectLst/>
                <a:latin typeface="Corbel" panose="020B0503020204020204" pitchFamily="34" charset="0"/>
              </a:rPr>
              <a:t>Back out my last commit</a:t>
            </a:r>
          </a:p>
          <a:p>
            <a:endParaRPr lang="en-US" b="0" i="0" dirty="0">
              <a:solidFill>
                <a:srgbClr val="4E443C"/>
              </a:solidFill>
              <a:effectLst/>
              <a:latin typeface="Corbel" panose="020B0503020204020204" pitchFamily="34"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reset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--soft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HEAD~</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log</a:t>
            </a:r>
          </a:p>
          <a:p>
            <a:endParaRPr lang="en-US" b="0" dirty="0">
              <a:solidFill>
                <a:srgbClr val="A5D6FF"/>
              </a:solidFill>
              <a:effectLst/>
              <a:latin typeface="Menlo" panose="020B0609030804020204" pitchFamily="49" charset="0"/>
            </a:endParaRPr>
          </a:p>
          <a:p>
            <a:r>
              <a:rPr lang="en-US" b="0" dirty="0">
                <a:solidFill>
                  <a:srgbClr val="A5D6FF"/>
                </a:solidFill>
                <a:effectLst/>
                <a:latin typeface="Menlo" panose="020B0609030804020204" pitchFamily="49" charset="0"/>
              </a:rPr>
              <a:t>The commit is still in the database, but it is just not on any named branches.</a:t>
            </a:r>
          </a:p>
          <a:p>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-m</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"Changed comment on first commit on bug-fix"</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log</a:t>
            </a:r>
            <a:endParaRPr lang="en-US" b="0" dirty="0">
              <a:solidFill>
                <a:srgbClr val="E6EDF3"/>
              </a:solidFill>
              <a:effectLst/>
              <a:latin typeface="Menlo" panose="020B0609030804020204" pitchFamily="49" charset="0"/>
            </a:endParaRP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45</a:t>
            </a:fld>
            <a:endParaRPr lang="en-US"/>
          </a:p>
        </p:txBody>
      </p:sp>
    </p:spTree>
    <p:extLst>
      <p:ext uri="{BB962C8B-B14F-4D97-AF65-F5344CB8AC3E}">
        <p14:creationId xmlns:p14="http://schemas.microsoft.com/office/powerpoint/2010/main" val="9063166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other options, but these are the ones you are most likely to use.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Backing out a “git add”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b="0" dirty="0">
                <a:solidFill>
                  <a:srgbClr val="79C0FF"/>
                </a:solidFill>
                <a:effectLst/>
                <a:latin typeface="Menlo" panose="020B0609030804020204" pitchFamily="49" charset="0"/>
              </a:rPr>
              <a:t>echo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4"</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&gt;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add</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reset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--mixed</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HEAD</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reset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--hard</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HEAD</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cat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Re-doing a series of commits as a single commit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b="0" dirty="0">
                <a:solidFill>
                  <a:srgbClr val="79C0FF"/>
                </a:solidFill>
                <a:effectLst/>
                <a:latin typeface="Menlo" panose="020B0609030804020204" pitchFamily="49" charset="0"/>
              </a:rPr>
              <a:t>echo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4"</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&gt;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r>
              <a:rPr lang="en-US" b="0" dirty="0">
                <a:solidFill>
                  <a:srgbClr val="E6EDF3"/>
                </a:solidFill>
                <a:effectLst/>
                <a:latin typeface="Menlo" panose="020B0609030804020204" pitchFamily="49" charset="0"/>
              </a:rPr>
              <a:t> ; </a:t>
            </a: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add</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r>
              <a:rPr lang="en-US" b="0" dirty="0">
                <a:solidFill>
                  <a:srgbClr val="E6EDF3"/>
                </a:solidFill>
                <a:effectLst/>
                <a:latin typeface="Menlo" panose="020B0609030804020204" pitchFamily="49" charset="0"/>
              </a:rPr>
              <a:t> ; </a:t>
            </a: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-m</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4"</a:t>
            </a:r>
            <a:endParaRPr lang="en-US" b="0" dirty="0">
              <a:solidFill>
                <a:srgbClr val="E6EDF3"/>
              </a:solidFill>
              <a:effectLst/>
              <a:latin typeface="Menlo" panose="020B0609030804020204" pitchFamily="49" charset="0"/>
            </a:endParaRPr>
          </a:p>
          <a:p>
            <a:r>
              <a:rPr lang="en-US" b="0" dirty="0">
                <a:solidFill>
                  <a:srgbClr val="79C0FF"/>
                </a:solidFill>
                <a:effectLst/>
                <a:latin typeface="Menlo" panose="020B0609030804020204" pitchFamily="49" charset="0"/>
              </a:rPr>
              <a:t>echo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5"</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&gt;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r>
              <a:rPr lang="en-US" b="0" dirty="0">
                <a:solidFill>
                  <a:srgbClr val="E6EDF3"/>
                </a:solidFill>
                <a:effectLst/>
                <a:latin typeface="Menlo" panose="020B0609030804020204" pitchFamily="49" charset="0"/>
              </a:rPr>
              <a:t> ; </a:t>
            </a: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add</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r>
              <a:rPr lang="en-US" b="0" dirty="0">
                <a:solidFill>
                  <a:srgbClr val="E6EDF3"/>
                </a:solidFill>
                <a:effectLst/>
                <a:latin typeface="Menlo" panose="020B0609030804020204" pitchFamily="49" charset="0"/>
              </a:rPr>
              <a:t> ; </a:t>
            </a: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-m</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5"</a:t>
            </a:r>
            <a:endParaRPr lang="en-US" b="0" dirty="0">
              <a:solidFill>
                <a:srgbClr val="E6EDF3"/>
              </a:solidFill>
              <a:effectLst/>
              <a:latin typeface="Menlo" panose="020B0609030804020204" pitchFamily="49" charset="0"/>
            </a:endParaRPr>
          </a:p>
          <a:p>
            <a:r>
              <a:rPr lang="en-US" b="0" dirty="0">
                <a:solidFill>
                  <a:srgbClr val="79C0FF"/>
                </a:solidFill>
                <a:effectLst/>
                <a:latin typeface="Menlo" panose="020B0609030804020204" pitchFamily="49" charset="0"/>
              </a:rPr>
              <a:t>echo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6"</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&gt;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r>
              <a:rPr lang="en-US" b="0" dirty="0">
                <a:solidFill>
                  <a:srgbClr val="E6EDF3"/>
                </a:solidFill>
                <a:effectLst/>
                <a:latin typeface="Menlo" panose="020B0609030804020204" pitchFamily="49" charset="0"/>
              </a:rPr>
              <a:t> ; </a:t>
            </a: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add</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r>
              <a:rPr lang="en-US" b="0" dirty="0">
                <a:solidFill>
                  <a:srgbClr val="E6EDF3"/>
                </a:solidFill>
                <a:effectLst/>
                <a:latin typeface="Menlo" panose="020B0609030804020204" pitchFamily="49" charset="0"/>
              </a:rPr>
              <a:t> ; </a:t>
            </a:r>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-m</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6"</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log</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reset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--soft</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to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build</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off</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o</a:t>
            </a:r>
            <a:r>
              <a:rPr lang="en-US" b="0" dirty="0">
                <a:solidFill>
                  <a:srgbClr val="E6EDF3"/>
                </a:solidFill>
                <a:effectLst/>
                <a:latin typeface="Menlo" panose="020B0609030804020204" pitchFamily="49" charset="0"/>
              </a:rPr>
              <a:t>f</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log</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-m</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"Only one commit"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log</a:t>
            </a:r>
            <a:endParaRPr lang="en-US" b="0" dirty="0">
              <a:solidFill>
                <a:srgbClr val="E6EDF3"/>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checkout</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&lt;</a:t>
            </a:r>
            <a:r>
              <a:rPr lang="en-US" b="0" dirty="0">
                <a:solidFill>
                  <a:srgbClr val="A5D6FF"/>
                </a:solidFill>
                <a:effectLst/>
                <a:latin typeface="Menlo" panose="020B0609030804020204" pitchFamily="49" charset="0"/>
              </a:rPr>
              <a:t>abandoned</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commi</a:t>
            </a:r>
            <a:r>
              <a:rPr lang="en-US" b="0" dirty="0">
                <a:solidFill>
                  <a:srgbClr val="E6EDF3"/>
                </a:solidFill>
                <a:effectLst/>
                <a:latin typeface="Menlo" panose="020B0609030804020204" pitchFamily="49" charset="0"/>
              </a:rPr>
              <a:t>t</a:t>
            </a:r>
            <a:r>
              <a:rPr lang="en-US" b="0" dirty="0">
                <a:solidFill>
                  <a:srgbClr val="FF7B72"/>
                </a:solidFill>
                <a:effectLst/>
                <a:latin typeface="Menlo" panose="020B0609030804020204" pitchFamily="49" charset="0"/>
              </a:rPr>
              <a:t>&gt;</a:t>
            </a:r>
            <a:endParaRPr lang="en-US" b="0" dirty="0">
              <a:solidFill>
                <a:srgbClr val="E6EDF3"/>
              </a:solidFill>
              <a:effectLst/>
              <a:latin typeface="Menlo" panose="020B0609030804020204" pitchFamily="49" charset="0"/>
            </a:endParaRPr>
          </a:p>
          <a:p>
            <a:r>
              <a:rPr lang="en-US" b="0" dirty="0">
                <a:solidFill>
                  <a:srgbClr val="79C0FF"/>
                </a:solidFill>
                <a:effectLst/>
                <a:latin typeface="Menlo" panose="020B0609030804020204" pitchFamily="49" charset="0"/>
              </a:rPr>
              <a:t>echo</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"version 5a"</a:t>
            </a:r>
            <a:r>
              <a:rPr lang="en-US" b="0" dirty="0">
                <a:solidFill>
                  <a:srgbClr val="E6EDF3"/>
                </a:solidFill>
                <a:effectLst/>
                <a:latin typeface="Menlo" panose="020B0609030804020204" pitchFamily="49" charset="0"/>
              </a:rPr>
              <a:t> </a:t>
            </a:r>
            <a:r>
              <a:rPr lang="en-US" b="0" dirty="0">
                <a:solidFill>
                  <a:srgbClr val="FF7B72"/>
                </a:solidFill>
                <a:effectLst/>
                <a:latin typeface="Menlo" panose="020B0609030804020204" pitchFamily="49" charset="0"/>
              </a:rPr>
              <a:t>&gt;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add</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demo.txt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status</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commit</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-m</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"Branchless commit"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log</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switch</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bug-fix</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reflog</a:t>
            </a:r>
            <a:endParaRPr lang="en-US" b="0" dirty="0">
              <a:solidFill>
                <a:srgbClr val="E6EDF3"/>
              </a:solidFill>
              <a:effectLst/>
              <a:latin typeface="Menlo" panose="020B060903080402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46</a:t>
            </a:fld>
            <a:endParaRPr lang="en-US"/>
          </a:p>
        </p:txBody>
      </p:sp>
    </p:spTree>
    <p:extLst>
      <p:ext uri="{BB962C8B-B14F-4D97-AF65-F5344CB8AC3E}">
        <p14:creationId xmlns:p14="http://schemas.microsoft.com/office/powerpoint/2010/main" val="1802248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BitKeeper</a:t>
            </a:r>
            <a:r>
              <a:rPr lang="en-US" dirty="0"/>
              <a:t> – no longer free</a:t>
            </a:r>
          </a:p>
        </p:txBody>
      </p:sp>
      <p:sp>
        <p:nvSpPr>
          <p:cNvPr id="4" name="Slide Number Placeholder 3"/>
          <p:cNvSpPr>
            <a:spLocks noGrp="1"/>
          </p:cNvSpPr>
          <p:nvPr>
            <p:ph type="sldNum" sz="quarter" idx="5"/>
          </p:nvPr>
        </p:nvSpPr>
        <p:spPr/>
        <p:txBody>
          <a:bodyPr/>
          <a:lstStyle/>
          <a:p>
            <a:fld id="{A51AAD71-8482-4F70-B070-A7C2B1E0F1BF}" type="slidenum">
              <a:rPr lang="en-US" smtClean="0"/>
              <a:t>4</a:t>
            </a:fld>
            <a:endParaRPr lang="en-US"/>
          </a:p>
        </p:txBody>
      </p:sp>
    </p:spTree>
    <p:extLst>
      <p:ext uri="{BB962C8B-B14F-4D97-AF65-F5344CB8AC3E}">
        <p14:creationId xmlns:p14="http://schemas.microsoft.com/office/powerpoint/2010/main" val="8187323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Defaults to showing HEAD. Has other subcommands for modifying the reference log.</a:t>
            </a:r>
          </a:p>
        </p:txBody>
      </p:sp>
      <p:sp>
        <p:nvSpPr>
          <p:cNvPr id="4" name="Slide Number Placeholder 3"/>
          <p:cNvSpPr>
            <a:spLocks noGrp="1"/>
          </p:cNvSpPr>
          <p:nvPr>
            <p:ph type="sldNum" sz="quarter" idx="5"/>
          </p:nvPr>
        </p:nvSpPr>
        <p:spPr/>
        <p:txBody>
          <a:bodyPr/>
          <a:lstStyle/>
          <a:p>
            <a:fld id="{A51AAD71-8482-4F70-B070-A7C2B1E0F1BF}" type="slidenum">
              <a:rPr lang="en-US" smtClean="0"/>
              <a:t>47</a:t>
            </a:fld>
            <a:endParaRPr lang="en-US"/>
          </a:p>
        </p:txBody>
      </p:sp>
    </p:spTree>
    <p:extLst>
      <p:ext uri="{BB962C8B-B14F-4D97-AF65-F5344CB8AC3E}">
        <p14:creationId xmlns:p14="http://schemas.microsoft.com/office/powerpoint/2010/main" val="50729959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a:t>
            </a:r>
          </a:p>
        </p:txBody>
      </p:sp>
      <p:sp>
        <p:nvSpPr>
          <p:cNvPr id="4" name="Slide Number Placeholder 3"/>
          <p:cNvSpPr>
            <a:spLocks noGrp="1"/>
          </p:cNvSpPr>
          <p:nvPr>
            <p:ph type="sldNum" sz="quarter" idx="5"/>
          </p:nvPr>
        </p:nvSpPr>
        <p:spPr/>
        <p:txBody>
          <a:bodyPr/>
          <a:lstStyle/>
          <a:p>
            <a:fld id="{A51AAD71-8482-4F70-B070-A7C2B1E0F1BF}" type="slidenum">
              <a:rPr lang="en-US" smtClean="0"/>
              <a:t>48</a:t>
            </a:fld>
            <a:endParaRPr lang="en-US"/>
          </a:p>
        </p:txBody>
      </p:sp>
    </p:spTree>
    <p:extLst>
      <p:ext uri="{BB962C8B-B14F-4D97-AF65-F5344CB8AC3E}">
        <p14:creationId xmlns:p14="http://schemas.microsoft.com/office/powerpoint/2010/main" val="3149724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E443C"/>
                </a:solidFill>
                <a:effectLst/>
                <a:latin typeface="Corbel" panose="020B0503020204020204" pitchFamily="34" charset="0"/>
              </a:rPr>
              <a:t>Other Source Control Systems</a:t>
            </a:r>
          </a:p>
          <a:p>
            <a:r>
              <a:rPr lang="en-US" b="0" i="0" dirty="0">
                <a:solidFill>
                  <a:srgbClr val="4E443C"/>
                </a:solidFill>
                <a:effectLst/>
                <a:latin typeface="Corbel" panose="020B0503020204020204" pitchFamily="34" charset="0"/>
              </a:rPr>
              <a:t>set of files and the changes made to each file over time</a:t>
            </a:r>
            <a:endParaRPr lang="en-US" dirty="0"/>
          </a:p>
          <a:p>
            <a:r>
              <a:rPr lang="en-US" dirty="0"/>
              <a:t>delta-based version control</a:t>
            </a:r>
          </a:p>
          <a:p>
            <a:endParaRPr lang="en-US" dirty="0"/>
          </a:p>
          <a:p>
            <a:r>
              <a:rPr lang="en-US" dirty="0"/>
              <a:t>Git</a:t>
            </a:r>
          </a:p>
          <a:p>
            <a:r>
              <a:rPr lang="en-US" dirty="0"/>
              <a:t>series of snapshots of the miniature filesystem</a:t>
            </a: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7</a:t>
            </a:fld>
            <a:endParaRPr lang="en-US"/>
          </a:p>
        </p:txBody>
      </p:sp>
    </p:spTree>
    <p:extLst>
      <p:ext uri="{BB962C8B-B14F-4D97-AF65-F5344CB8AC3E}">
        <p14:creationId xmlns:p14="http://schemas.microsoft.com/office/powerpoint/2010/main" val="10338625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Staged – the staging area is also called the “index”</a:t>
            </a: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8</a:t>
            </a:fld>
            <a:endParaRPr lang="en-US"/>
          </a:p>
        </p:txBody>
      </p:sp>
    </p:spTree>
    <p:extLst>
      <p:ext uri="{BB962C8B-B14F-4D97-AF65-F5344CB8AC3E}">
        <p14:creationId xmlns:p14="http://schemas.microsoft.com/office/powerpoint/2010/main" val="4034387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the question we are going to investigate for the rest of our time</a:t>
            </a:r>
          </a:p>
        </p:txBody>
      </p:sp>
      <p:sp>
        <p:nvSpPr>
          <p:cNvPr id="4" name="Slide Number Placeholder 3"/>
          <p:cNvSpPr>
            <a:spLocks noGrp="1"/>
          </p:cNvSpPr>
          <p:nvPr>
            <p:ph type="sldNum" sz="quarter" idx="5"/>
          </p:nvPr>
        </p:nvSpPr>
        <p:spPr/>
        <p:txBody>
          <a:bodyPr/>
          <a:lstStyle/>
          <a:p>
            <a:fld id="{A51AAD71-8482-4F70-B070-A7C2B1E0F1BF}" type="slidenum">
              <a:rPr lang="en-US" smtClean="0"/>
              <a:t>9</a:t>
            </a:fld>
            <a:endParaRPr lang="en-US"/>
          </a:p>
        </p:txBody>
      </p:sp>
    </p:spTree>
    <p:extLst>
      <p:ext uri="{BB962C8B-B14F-4D97-AF65-F5344CB8AC3E}">
        <p14:creationId xmlns:p14="http://schemas.microsoft.com/office/powerpoint/2010/main" val="5047698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Create new repo:</a:t>
            </a:r>
          </a:p>
          <a:p>
            <a:r>
              <a:rPr lang="en-US" b="0" dirty="0" err="1">
                <a:solidFill>
                  <a:srgbClr val="FFA657"/>
                </a:solidFill>
                <a:effectLst/>
                <a:latin typeface="Menlo" panose="020B0609030804020204" pitchFamily="49" charset="0"/>
              </a:rPr>
              <a:t>mkdir</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devup</a:t>
            </a:r>
            <a:endParaRPr lang="en-US" b="0" dirty="0">
              <a:solidFill>
                <a:srgbClr val="E6EDF3"/>
              </a:solidFill>
              <a:effectLst/>
              <a:latin typeface="Menlo" panose="020B0609030804020204" pitchFamily="49" charset="0"/>
            </a:endParaRPr>
          </a:p>
          <a:p>
            <a:r>
              <a:rPr lang="en-US" b="0" dirty="0">
                <a:solidFill>
                  <a:srgbClr val="79C0FF"/>
                </a:solidFill>
                <a:effectLst/>
                <a:latin typeface="Menlo" panose="020B0609030804020204" pitchFamily="49" charset="0"/>
              </a:rPr>
              <a:t>cd</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devup</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ls</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-al</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git</a:t>
            </a:r>
            <a:r>
              <a:rPr lang="en-US" b="0" dirty="0">
                <a:solidFill>
                  <a:srgbClr val="E6EDF3"/>
                </a:solidFill>
                <a:effectLst/>
                <a:latin typeface="Menlo" panose="020B0609030804020204" pitchFamily="49" charset="0"/>
              </a:rPr>
              <a:t> </a:t>
            </a:r>
            <a:r>
              <a:rPr lang="en-US" b="0" dirty="0" err="1">
                <a:solidFill>
                  <a:srgbClr val="A5D6FF"/>
                </a:solidFill>
                <a:effectLst/>
                <a:latin typeface="Menlo" panose="020B0609030804020204" pitchFamily="49" charset="0"/>
              </a:rPr>
              <a:t>init</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ls</a:t>
            </a:r>
            <a:r>
              <a:rPr lang="en-US" b="0" dirty="0">
                <a:solidFill>
                  <a:srgbClr val="E6EDF3"/>
                </a:solidFill>
                <a:effectLst/>
                <a:latin typeface="Menlo" panose="020B0609030804020204" pitchFamily="49" charset="0"/>
              </a:rPr>
              <a:t> </a:t>
            </a:r>
            <a:r>
              <a:rPr lang="en-US" b="0" dirty="0">
                <a:solidFill>
                  <a:srgbClr val="79C0FF"/>
                </a:solidFill>
                <a:effectLst/>
                <a:latin typeface="Menlo" panose="020B0609030804020204" pitchFamily="49" charset="0"/>
              </a:rPr>
              <a:t>-al</a:t>
            </a:r>
            <a:endParaRPr lang="en-US" b="0" dirty="0">
              <a:solidFill>
                <a:srgbClr val="E6EDF3"/>
              </a:solidFill>
              <a:effectLst/>
              <a:latin typeface="Menlo" panose="020B0609030804020204" pitchFamily="49" charset="0"/>
            </a:endParaRPr>
          </a:p>
          <a:p>
            <a:r>
              <a:rPr lang="en-US" b="0" dirty="0">
                <a:solidFill>
                  <a:srgbClr val="FFA657"/>
                </a:solidFill>
                <a:effectLst/>
                <a:latin typeface="Menlo" panose="020B0609030804020204" pitchFamily="49" charset="0"/>
              </a:rPr>
              <a:t>tree</a:t>
            </a:r>
            <a:r>
              <a:rPr lang="en-US" b="0" dirty="0">
                <a:solidFill>
                  <a:srgbClr val="E6EDF3"/>
                </a:solidFill>
                <a:effectLst/>
                <a:latin typeface="Menlo" panose="020B0609030804020204" pitchFamily="49" charset="0"/>
              </a:rPr>
              <a:t> </a:t>
            </a:r>
            <a:r>
              <a:rPr lang="en-US" b="0" dirty="0">
                <a:solidFill>
                  <a:srgbClr val="A5D6FF"/>
                </a:solidFill>
                <a:effectLst/>
                <a:latin typeface="Menlo" panose="020B0609030804020204" pitchFamily="49" charset="0"/>
              </a:rPr>
              <a:t>.git</a:t>
            </a:r>
            <a:endParaRPr lang="en-US" b="0" dirty="0">
              <a:solidFill>
                <a:srgbClr val="E6EDF3"/>
              </a:solidFill>
              <a:effectLst/>
              <a:latin typeface="Menlo" panose="020B0609030804020204" pitchFamily="49" charset="0"/>
            </a:endParaRPr>
          </a:p>
          <a:p>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10</a:t>
            </a:fld>
            <a:endParaRPr lang="en-US"/>
          </a:p>
        </p:txBody>
      </p:sp>
    </p:spTree>
    <p:extLst>
      <p:ext uri="{BB962C8B-B14F-4D97-AF65-F5344CB8AC3E}">
        <p14:creationId xmlns:p14="http://schemas.microsoft.com/office/powerpoint/2010/main" val="4657070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E443C"/>
                </a:solidFill>
                <a:effectLst/>
                <a:latin typeface="Arial" panose="020B0604020202020204" pitchFamily="34" charset="0"/>
              </a:rPr>
              <a:t>The config file contains the repository specific settings.</a:t>
            </a:r>
          </a:p>
          <a:p>
            <a:r>
              <a:rPr lang="en-US" b="0" i="0" dirty="0">
                <a:solidFill>
                  <a:srgbClr val="4E443C"/>
                </a:solidFill>
                <a:effectLst/>
                <a:latin typeface="Arial" panose="020B0604020202020204" pitchFamily="34" charset="0"/>
              </a:rPr>
              <a:t>The </a:t>
            </a:r>
            <a:r>
              <a:rPr lang="en-US" dirty="0"/>
              <a:t>description</a:t>
            </a:r>
            <a:r>
              <a:rPr lang="en-US" b="0" i="0" dirty="0">
                <a:solidFill>
                  <a:srgbClr val="4E443C"/>
                </a:solidFill>
                <a:effectLst/>
                <a:latin typeface="Arial" panose="020B0604020202020204" pitchFamily="34" charset="0"/>
              </a:rPr>
              <a:t> file is used only by the </a:t>
            </a:r>
            <a:r>
              <a:rPr lang="en-US" b="0" i="0" dirty="0" err="1">
                <a:solidFill>
                  <a:srgbClr val="4E443C"/>
                </a:solidFill>
                <a:effectLst/>
                <a:latin typeface="Arial" panose="020B0604020202020204" pitchFamily="34" charset="0"/>
              </a:rPr>
              <a:t>GitWeb</a:t>
            </a:r>
            <a:r>
              <a:rPr lang="en-US" b="0" i="0" dirty="0">
                <a:solidFill>
                  <a:srgbClr val="4E443C"/>
                </a:solidFill>
                <a:effectLst/>
                <a:latin typeface="Arial" panose="020B0604020202020204" pitchFamily="34" charset="0"/>
              </a:rPr>
              <a:t> program, so don’t worry about it.</a:t>
            </a:r>
          </a:p>
          <a:p>
            <a:r>
              <a:rPr lang="en-US" b="0" i="0" dirty="0">
                <a:solidFill>
                  <a:srgbClr val="4E443C"/>
                </a:solidFill>
                <a:effectLst/>
                <a:latin typeface="Arial" panose="020B0604020202020204" pitchFamily="34" charset="0"/>
              </a:rPr>
              <a:t>We will clean out the hooks folder, since we are not going to be using hooks in this demo.</a:t>
            </a:r>
            <a:endParaRPr lang="en-US" dirty="0"/>
          </a:p>
        </p:txBody>
      </p:sp>
      <p:sp>
        <p:nvSpPr>
          <p:cNvPr id="4" name="Slide Number Placeholder 3"/>
          <p:cNvSpPr>
            <a:spLocks noGrp="1"/>
          </p:cNvSpPr>
          <p:nvPr>
            <p:ph type="sldNum" sz="quarter" idx="5"/>
          </p:nvPr>
        </p:nvSpPr>
        <p:spPr/>
        <p:txBody>
          <a:bodyPr/>
          <a:lstStyle/>
          <a:p>
            <a:fld id="{A51AAD71-8482-4F70-B070-A7C2B1E0F1BF}" type="slidenum">
              <a:rPr lang="en-US" smtClean="0"/>
              <a:t>11</a:t>
            </a:fld>
            <a:endParaRPr lang="en-US"/>
          </a:p>
        </p:txBody>
      </p:sp>
    </p:spTree>
    <p:extLst>
      <p:ext uri="{BB962C8B-B14F-4D97-AF65-F5344CB8AC3E}">
        <p14:creationId xmlns:p14="http://schemas.microsoft.com/office/powerpoint/2010/main" val="4706166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dirty="0"/>
              <a:t>Click to edit Master title style</a:t>
            </a:r>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5562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1"/>
            </a:lvl1pPr>
          </a:lstStyle>
          <a:p>
            <a:r>
              <a:rPr lang="en-US" dirty="0"/>
              <a:t>Click to edit Master title style</a:t>
            </a:r>
          </a:p>
        </p:txBody>
      </p:sp>
      <p:sp>
        <p:nvSpPr>
          <p:cNvPr id="3" name="Content Placeholder 2"/>
          <p:cNvSpPr>
            <a:spLocks noGrp="1"/>
          </p:cNvSpPr>
          <p:nvPr>
            <p:ph idx="1"/>
          </p:nvPr>
        </p:nvSpPr>
        <p:spPr>
          <a:xfrm>
            <a:off x="5262033" y="685799"/>
            <a:ext cx="6240990" cy="5105401"/>
          </a:xfrm>
        </p:spPr>
        <p:txBody>
          <a:bodyPr anchor="ctr">
            <a:normAutofit/>
          </a:bodyPr>
          <a:lstStyle>
            <a:lvl1pPr>
              <a:defRPr sz="3200"/>
            </a:lvl1pPr>
            <a:lvl2pPr>
              <a:defRPr sz="2800"/>
            </a:lvl2pPr>
            <a:lvl3pPr>
              <a:defRPr sz="2400"/>
            </a:lvl3pPr>
            <a:lvl4pPr>
              <a:defRPr sz="2000"/>
            </a:lvl4pPr>
            <a:lvl5pPr>
              <a:defRPr sz="20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624884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1"/>
            </a:lvl1pPr>
          </a:lstStyle>
          <a:p>
            <a:r>
              <a:rPr lang="en-US" dirty="0"/>
              <a:t>Click to edit Master title style</a:t>
            </a:r>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484516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dirty="0"/>
              <a:t>Click to edit Master title style</a:t>
            </a:r>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754381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1" cap="none"/>
            </a:lvl1pPr>
          </a:lstStyle>
          <a:p>
            <a:r>
              <a:rPr lang="en-US" dirty="0"/>
              <a:t>Click to edit Master title style</a:t>
            </a:r>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109424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389624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1" cap="none"/>
            </a:lvl1pPr>
          </a:lstStyle>
          <a:p>
            <a:r>
              <a:rPr lang="en-US" dirty="0"/>
              <a:t>Click to edit Master title style</a:t>
            </a:r>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93099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1" cap="none"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632561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1" dirty="0"/>
            </a:lvl1pPr>
          </a:lstStyle>
          <a:p>
            <a:pPr marL="0" lvl="0"/>
            <a:r>
              <a:rPr lang="en-US" dirty="0"/>
              <a:t>Click to edit Master title style</a:t>
            </a:r>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1" cap="none"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61289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797943"/>
          </a:xfrm>
        </p:spPr>
        <p:txBody>
          <a:bodyPr/>
          <a:lstStyle>
            <a:lvl1pPr algn="ctr">
              <a:defRPr b="1"/>
            </a:lvl1pPr>
          </a:lstStyle>
          <a:p>
            <a:r>
              <a:rPr lang="en-US" dirty="0"/>
              <a:t>Click to edit Master title style</a:t>
            </a:r>
          </a:p>
        </p:txBody>
      </p:sp>
      <p:sp>
        <p:nvSpPr>
          <p:cNvPr id="3" name="Vertical Text Placeholder 2"/>
          <p:cNvSpPr>
            <a:spLocks noGrp="1"/>
          </p:cNvSpPr>
          <p:nvPr>
            <p:ph type="body" orient="vert" idx="1"/>
          </p:nvPr>
        </p:nvSpPr>
        <p:spPr>
          <a:xfrm>
            <a:off x="1484310" y="1595887"/>
            <a:ext cx="10018713" cy="4195313"/>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648977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26859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818012"/>
          </a:xfrm>
        </p:spPr>
        <p:txBody>
          <a:bodyPr/>
          <a:lstStyle>
            <a:lvl1pPr>
              <a:defRPr b="1"/>
            </a:lvl1pPr>
          </a:lstStyle>
          <a:p>
            <a:r>
              <a:rPr lang="en-US" dirty="0"/>
              <a:t>Click to edit Master title style</a:t>
            </a:r>
          </a:p>
        </p:txBody>
      </p:sp>
      <p:sp>
        <p:nvSpPr>
          <p:cNvPr id="3" name="Content Placeholder 2"/>
          <p:cNvSpPr>
            <a:spLocks noGrp="1"/>
          </p:cNvSpPr>
          <p:nvPr>
            <p:ph idx="1"/>
          </p:nvPr>
        </p:nvSpPr>
        <p:spPr>
          <a:xfrm>
            <a:off x="1484310" y="1595887"/>
            <a:ext cx="10018713" cy="4195314"/>
          </a:xfrm>
        </p:spPr>
        <p:txBody>
          <a:bodyPr anchor="t">
            <a:normAutofit/>
          </a:bodyPr>
          <a:lstStyle>
            <a:lvl1pPr>
              <a:buClr>
                <a:schemeClr val="accent1">
                  <a:lumMod val="75000"/>
                </a:schemeClr>
              </a:buClr>
              <a:defRPr sz="3600"/>
            </a:lvl1pPr>
            <a:lvl2pPr>
              <a:buClr>
                <a:schemeClr val="accent1">
                  <a:lumMod val="75000"/>
                </a:schemeClr>
              </a:buClr>
              <a:defRPr sz="3200"/>
            </a:lvl2pPr>
            <a:lvl3pPr>
              <a:buClr>
                <a:schemeClr val="accent1">
                  <a:lumMod val="75000"/>
                </a:schemeClr>
              </a:buClr>
              <a:defRPr sz="2800"/>
            </a:lvl3pPr>
            <a:lvl4pPr>
              <a:buClr>
                <a:schemeClr val="accent1">
                  <a:lumMod val="75000"/>
                </a:schemeClr>
              </a:buClr>
              <a:defRPr sz="2400"/>
            </a:lvl4pPr>
            <a:lvl5pPr>
              <a:buClr>
                <a:schemeClr val="accent1">
                  <a:lumMod val="75000"/>
                </a:schemeClr>
              </a:buCl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100157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Sample with Title">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818012"/>
          </a:xfrm>
        </p:spPr>
        <p:txBody>
          <a:bodyPr/>
          <a:lstStyle>
            <a:lvl1pPr>
              <a:defRPr b="1"/>
            </a:lvl1pPr>
          </a:lstStyle>
          <a:p>
            <a:r>
              <a:rPr lang="en-US" dirty="0"/>
              <a:t>Click to edit Master title style</a:t>
            </a:r>
          </a:p>
        </p:txBody>
      </p:sp>
      <p:sp>
        <p:nvSpPr>
          <p:cNvPr id="3" name="Content Placeholder 2"/>
          <p:cNvSpPr>
            <a:spLocks noGrp="1"/>
          </p:cNvSpPr>
          <p:nvPr>
            <p:ph idx="1"/>
          </p:nvPr>
        </p:nvSpPr>
        <p:spPr>
          <a:xfrm>
            <a:off x="1484310" y="1595887"/>
            <a:ext cx="10018713" cy="4195314"/>
          </a:xfrm>
        </p:spPr>
        <p:txBody>
          <a:bodyPr anchor="t">
            <a:normAutofit/>
          </a:bodyPr>
          <a:lstStyle>
            <a:lvl1pPr marL="0" indent="0">
              <a:buClr>
                <a:schemeClr val="accent1">
                  <a:lumMod val="75000"/>
                </a:schemeClr>
              </a:buClr>
              <a:buNone/>
              <a:defRPr sz="3200">
                <a:latin typeface="Consolas" panose="020B0609020204030204" pitchFamily="49" charset="0"/>
              </a:defRPr>
            </a:lvl1pPr>
            <a:lvl2pPr marL="457200" indent="0">
              <a:buClr>
                <a:schemeClr val="accent1">
                  <a:lumMod val="75000"/>
                </a:schemeClr>
              </a:buClr>
              <a:buNone/>
              <a:defRPr sz="2800">
                <a:latin typeface="Consolas" panose="020B0609020204030204" pitchFamily="49" charset="0"/>
              </a:defRPr>
            </a:lvl2pPr>
            <a:lvl3pPr marL="914400" indent="0">
              <a:buClr>
                <a:schemeClr val="accent1">
                  <a:lumMod val="75000"/>
                </a:schemeClr>
              </a:buClr>
              <a:buNone/>
              <a:defRPr sz="2400">
                <a:latin typeface="Consolas" panose="020B0609020204030204" pitchFamily="49" charset="0"/>
              </a:defRPr>
            </a:lvl3pPr>
            <a:lvl4pPr marL="1371600" indent="0">
              <a:buClr>
                <a:schemeClr val="accent1">
                  <a:lumMod val="75000"/>
                </a:schemeClr>
              </a:buClr>
              <a:buNone/>
              <a:defRPr sz="2000">
                <a:latin typeface="Consolas" panose="020B0609020204030204" pitchFamily="49" charset="0"/>
              </a:defRPr>
            </a:lvl4pPr>
            <a:lvl5pPr marL="1828800" indent="0">
              <a:buClr>
                <a:schemeClr val="accent1">
                  <a:lumMod val="75000"/>
                </a:schemeClr>
              </a:buClr>
              <a:buNone/>
              <a:defRPr sz="1800">
                <a:latin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18817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normAutofit/>
          </a:bodyPr>
          <a:lstStyle>
            <a:lvl1pPr algn="r">
              <a:defRPr sz="6000" b="1" cap="none"/>
            </a:lvl1pPr>
          </a:lstStyle>
          <a:p>
            <a:r>
              <a:rPr lang="en-US" dirty="0"/>
              <a:t>Click to edit Master title style</a:t>
            </a:r>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44994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Command 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normAutofit/>
          </a:bodyPr>
          <a:lstStyle>
            <a:lvl1pPr algn="r">
              <a:defRPr sz="6000" b="1" cap="none">
                <a:latin typeface="Consolas" panose="020B0609020204030204" pitchFamily="49" charset="0"/>
              </a:defRPr>
            </a:lvl1pPr>
          </a:lstStyle>
          <a:p>
            <a:r>
              <a:rPr lang="en-US" dirty="0"/>
              <a:t>Click to edit Master title style</a:t>
            </a:r>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39352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797943"/>
          </a:xfrm>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1484312" y="1575819"/>
            <a:ext cx="4895055" cy="4215382"/>
          </a:xfrm>
        </p:spPr>
        <p:txBody>
          <a:bodyPr>
            <a:normAutofit/>
          </a:bodyPr>
          <a:lstStyle>
            <a:lvl1pPr>
              <a:buClr>
                <a:schemeClr val="accent1">
                  <a:lumMod val="75000"/>
                </a:schemeClr>
              </a:buClr>
              <a:defRPr sz="2800"/>
            </a:lvl1pPr>
            <a:lvl2pPr>
              <a:buClr>
                <a:schemeClr val="accent1">
                  <a:lumMod val="75000"/>
                </a:schemeClr>
              </a:buClr>
              <a:defRPr sz="2400"/>
            </a:lvl2pPr>
            <a:lvl3pPr>
              <a:buClr>
                <a:schemeClr val="accent1">
                  <a:lumMod val="75000"/>
                </a:schemeClr>
              </a:buClr>
              <a:defRPr sz="2000"/>
            </a:lvl3pPr>
            <a:lvl4pPr>
              <a:buClr>
                <a:schemeClr val="accent1">
                  <a:lumMod val="75000"/>
                </a:schemeClr>
              </a:buClr>
              <a:defRPr sz="1800"/>
            </a:lvl4pPr>
            <a:lvl5pPr>
              <a:buClr>
                <a:schemeClr val="accent1">
                  <a:lumMod val="75000"/>
                </a:schemeClr>
              </a:buClr>
              <a:defRPr sz="18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07967" y="1575817"/>
            <a:ext cx="4895056" cy="4215383"/>
          </a:xfrm>
        </p:spPr>
        <p:txBody>
          <a:bodyPr>
            <a:normAutofit/>
          </a:bodyPr>
          <a:lstStyle>
            <a:lvl1pPr>
              <a:buClr>
                <a:schemeClr val="accent1">
                  <a:lumMod val="75000"/>
                </a:schemeClr>
              </a:buClr>
              <a:defRPr sz="2800"/>
            </a:lvl1pPr>
            <a:lvl2pPr>
              <a:buClr>
                <a:schemeClr val="accent1">
                  <a:lumMod val="75000"/>
                </a:schemeClr>
              </a:buClr>
              <a:defRPr sz="2400"/>
            </a:lvl2pPr>
            <a:lvl3pPr>
              <a:buClr>
                <a:schemeClr val="accent1">
                  <a:lumMod val="75000"/>
                </a:schemeClr>
              </a:buClr>
              <a:defRPr sz="2000"/>
            </a:lvl3pPr>
            <a:lvl4pPr>
              <a:buClr>
                <a:schemeClr val="accent1">
                  <a:lumMod val="75000"/>
                </a:schemeClr>
              </a:buClr>
              <a:defRPr sz="1800"/>
            </a:lvl4pPr>
            <a:lvl5pPr>
              <a:buClr>
                <a:schemeClr val="accent1">
                  <a:lumMod val="75000"/>
                </a:schemeClr>
              </a:buClr>
              <a:defRPr sz="18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94946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789317"/>
          </a:xfrm>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1772179" y="1588870"/>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484311" y="2295819"/>
            <a:ext cx="4895056" cy="3495380"/>
          </a:xfrm>
        </p:spPr>
        <p:txBody>
          <a:bodyPr anchor="t">
            <a:normAutofit/>
          </a:bodyPr>
          <a:lstStyle>
            <a:lvl1pPr>
              <a:buClr>
                <a:schemeClr val="accent1">
                  <a:lumMod val="75000"/>
                </a:schemeClr>
              </a:buClr>
              <a:defRPr sz="2400"/>
            </a:lvl1pPr>
            <a:lvl2pPr>
              <a:buClr>
                <a:schemeClr val="accent1">
                  <a:lumMod val="75000"/>
                </a:schemeClr>
              </a:buClr>
              <a:defRPr sz="2000"/>
            </a:lvl2pPr>
            <a:lvl3pPr>
              <a:buClr>
                <a:schemeClr val="accent1">
                  <a:lumMod val="75000"/>
                </a:schemeClr>
              </a:buClr>
              <a:defRPr sz="1800"/>
            </a:lvl3pPr>
            <a:lvl4pPr>
              <a:buClr>
                <a:schemeClr val="accent1">
                  <a:lumMod val="75000"/>
                </a:schemeClr>
              </a:buClr>
              <a:defRPr sz="1600"/>
            </a:lvl4pPr>
            <a:lvl5pPr>
              <a:buClr>
                <a:schemeClr val="accent1">
                  <a:lumMod val="75000"/>
                </a:schemeClr>
              </a:buClr>
              <a:defRPr sz="16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880487" y="1597337"/>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607967" y="2295819"/>
            <a:ext cx="4895056" cy="3495380"/>
          </a:xfrm>
        </p:spPr>
        <p:txBody>
          <a:bodyPr anchor="t">
            <a:normAutofit/>
          </a:bodyPr>
          <a:lstStyle>
            <a:lvl1pPr>
              <a:buClr>
                <a:schemeClr val="accent1">
                  <a:lumMod val="75000"/>
                </a:schemeClr>
              </a:buClr>
              <a:defRPr sz="2400"/>
            </a:lvl1pPr>
            <a:lvl2pPr>
              <a:buClr>
                <a:schemeClr val="accent1">
                  <a:lumMod val="75000"/>
                </a:schemeClr>
              </a:buClr>
              <a:defRPr sz="2000"/>
            </a:lvl2pPr>
            <a:lvl3pPr>
              <a:buClr>
                <a:schemeClr val="accent1">
                  <a:lumMod val="75000"/>
                </a:schemeClr>
              </a:buClr>
              <a:defRPr sz="1800"/>
            </a:lvl3pPr>
            <a:lvl4pPr>
              <a:buClr>
                <a:schemeClr val="accent1">
                  <a:lumMod val="75000"/>
                </a:schemeClr>
              </a:buClr>
              <a:defRPr sz="1600"/>
            </a:lvl4pPr>
            <a:lvl5pPr>
              <a:buClr>
                <a:schemeClr val="accent1">
                  <a:lumMod val="75000"/>
                </a:schemeClr>
              </a:buClr>
              <a:defRPr sz="16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153540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806570"/>
          </a:xfrm>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22771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8/29/23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958393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1"/>
            <a:ext cx="10018713" cy="842962"/>
          </a:xfrm>
          <a:prstGeom prst="rect">
            <a:avLst/>
          </a:prstGeom>
          <a:effectLst/>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484310" y="1576389"/>
            <a:ext cx="10018713" cy="4214812"/>
          </a:xfrm>
          <a:prstGeom prst="rect">
            <a:avLst/>
          </a:prstGeom>
        </p:spPr>
        <p:txBody>
          <a:bodyPr vert="horz" lIns="91440" tIns="45720" rIns="91440" bIns="45720" rtlCol="0"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8/29/23</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32325948"/>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709" r:id="rId3"/>
    <p:sldLayoutId id="2147483693" r:id="rId4"/>
    <p:sldLayoutId id="2147483708"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 id="2147483706" r:id="rId18"/>
    <p:sldLayoutId id="2147483707" r:id="rId19"/>
  </p:sldLayoutIdLst>
  <p:txStyles>
    <p:titleStyle>
      <a:lvl1pPr algn="ctr" defTabSz="457200" rtl="0" eaLnBrk="1" latinLnBrk="0" hangingPunct="1">
        <a:spcBef>
          <a:spcPct val="0"/>
        </a:spcBef>
        <a:buNone/>
        <a:defRPr sz="4000" b="1"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36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32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2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github.com/git/git" TargetMode="External"/><Relationship Id="rId2" Type="http://schemas.openxmlformats.org/officeDocument/2006/relationships/hyperlink" Target="https://git-scm.com/" TargetMode="External"/><Relationship Id="rId1" Type="http://schemas.openxmlformats.org/officeDocument/2006/relationships/slideLayout" Target="../slideLayouts/slideLayout2.xml"/><Relationship Id="rId6" Type="http://schemas.openxmlformats.org/officeDocument/2006/relationships/hyperlink" Target="https://www.amazon.com/Head-First-Git-Learners-Understanding/dp/1492092517" TargetMode="External"/><Relationship Id="rId5" Type="http://schemas.openxmlformats.org/officeDocument/2006/relationships/hyperlink" Target="https://git-scm.com/book/en/v2" TargetMode="External"/><Relationship Id="rId4" Type="http://schemas.openxmlformats.org/officeDocument/2006/relationships/hyperlink" Target="https://en.wikipedia.org/wiki/SHA-1"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81953" y="1380068"/>
            <a:ext cx="9321070" cy="2616199"/>
          </a:xfrm>
        </p:spPr>
        <p:txBody>
          <a:bodyPr/>
          <a:lstStyle/>
          <a:p>
            <a:r>
              <a:rPr lang="en-US" b="1" dirty="0">
                <a:ea typeface="+mj-lt"/>
                <a:cs typeface="+mj-lt"/>
              </a:rPr>
              <a:t>Git: A Peek Under the Hood</a:t>
            </a:r>
            <a:endParaRPr lang="en-US" dirty="0"/>
          </a:p>
        </p:txBody>
      </p:sp>
      <p:sp>
        <p:nvSpPr>
          <p:cNvPr id="3" name="Subtitle 2"/>
          <p:cNvSpPr>
            <a:spLocks noGrp="1"/>
          </p:cNvSpPr>
          <p:nvPr>
            <p:ph type="subTitle" idx="1"/>
          </p:nvPr>
        </p:nvSpPr>
        <p:spPr/>
        <p:txBody>
          <a:bodyPr/>
          <a:lstStyle/>
          <a:p>
            <a:r>
              <a:rPr lang="en-US" dirty="0"/>
              <a:t>Matthew Heironimus</a:t>
            </a:r>
          </a:p>
        </p:txBody>
      </p:sp>
      <p:pic>
        <p:nvPicPr>
          <p:cNvPr id="4" name="Picture 4">
            <a:extLst>
              <a:ext uri="{FF2B5EF4-FFF2-40B4-BE49-F238E27FC236}">
                <a16:creationId xmlns:a16="http://schemas.microsoft.com/office/drawing/2014/main" id="{0EC5AFF5-CD0B-9F4C-D9A1-8322AB017F85}"/>
              </a:ext>
            </a:extLst>
          </p:cNvPr>
          <p:cNvPicPr>
            <a:picLocks noChangeAspect="1"/>
          </p:cNvPicPr>
          <p:nvPr/>
        </p:nvPicPr>
        <p:blipFill>
          <a:blip r:embed="rId3"/>
          <a:stretch>
            <a:fillRect/>
          </a:stretch>
        </p:blipFill>
        <p:spPr>
          <a:xfrm>
            <a:off x="7298019" y="248534"/>
            <a:ext cx="4320116" cy="2265680"/>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BA9088-BC67-0FA9-B6EE-9FD3FC4C6B2D}"/>
              </a:ext>
            </a:extLst>
          </p:cNvPr>
          <p:cNvSpPr>
            <a:spLocks noGrp="1"/>
          </p:cNvSpPr>
          <p:nvPr>
            <p:ph type="title"/>
          </p:nvPr>
        </p:nvSpPr>
        <p:spPr/>
        <p:txBody>
          <a:bodyPr/>
          <a:lstStyle/>
          <a:p>
            <a:r>
              <a:rPr lang="en-US" dirty="0"/>
              <a:t>git </a:t>
            </a:r>
            <a:r>
              <a:rPr lang="en-US" dirty="0" err="1"/>
              <a:t>init</a:t>
            </a:r>
            <a:endParaRPr lang="en-US" dirty="0"/>
          </a:p>
        </p:txBody>
      </p:sp>
      <p:sp>
        <p:nvSpPr>
          <p:cNvPr id="5" name="Text Placeholder 4">
            <a:extLst>
              <a:ext uri="{FF2B5EF4-FFF2-40B4-BE49-F238E27FC236}">
                <a16:creationId xmlns:a16="http://schemas.microsoft.com/office/drawing/2014/main" id="{9E5BE452-14FF-1A00-4094-DB17B35AFF02}"/>
              </a:ext>
            </a:extLst>
          </p:cNvPr>
          <p:cNvSpPr>
            <a:spLocks noGrp="1"/>
          </p:cNvSpPr>
          <p:nvPr>
            <p:ph type="body" idx="1"/>
          </p:nvPr>
        </p:nvSpPr>
        <p:spPr/>
        <p:txBody>
          <a:bodyPr/>
          <a:lstStyle/>
          <a:p>
            <a:r>
              <a:rPr lang="en-US" dirty="0"/>
              <a:t>Creating a new Git repository</a:t>
            </a:r>
          </a:p>
        </p:txBody>
      </p:sp>
    </p:spTree>
    <p:extLst>
      <p:ext uri="{BB962C8B-B14F-4D97-AF65-F5344CB8AC3E}">
        <p14:creationId xmlns:p14="http://schemas.microsoft.com/office/powerpoint/2010/main" val="3973597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6DE2A-F2F3-B187-976A-FF9CC3B80F56}"/>
              </a:ext>
            </a:extLst>
          </p:cNvPr>
          <p:cNvSpPr>
            <a:spLocks noGrp="1"/>
          </p:cNvSpPr>
          <p:nvPr>
            <p:ph type="title"/>
          </p:nvPr>
        </p:nvSpPr>
        <p:spPr/>
        <p:txBody>
          <a:bodyPr/>
          <a:lstStyle/>
          <a:p>
            <a:r>
              <a:rPr lang="en-US" dirty="0"/>
              <a:t>.git Folder</a:t>
            </a:r>
          </a:p>
        </p:txBody>
      </p:sp>
      <p:sp>
        <p:nvSpPr>
          <p:cNvPr id="3" name="Content Placeholder 2">
            <a:extLst>
              <a:ext uri="{FF2B5EF4-FFF2-40B4-BE49-F238E27FC236}">
                <a16:creationId xmlns:a16="http://schemas.microsoft.com/office/drawing/2014/main" id="{C9A09A50-BE52-A98B-2656-5ADB75279980}"/>
              </a:ext>
            </a:extLst>
          </p:cNvPr>
          <p:cNvSpPr>
            <a:spLocks noGrp="1"/>
          </p:cNvSpPr>
          <p:nvPr>
            <p:ph idx="1"/>
          </p:nvPr>
        </p:nvSpPr>
        <p:spPr/>
        <p:txBody>
          <a:bodyPr wrap="none">
            <a:noAutofit/>
          </a:bodyPr>
          <a:lstStyle/>
          <a:p>
            <a:pPr marL="0" indent="0">
              <a:lnSpc>
                <a:spcPts val="1950"/>
              </a:lnSpc>
              <a:spcBef>
                <a:spcPts val="0"/>
              </a:spcBef>
              <a:spcAft>
                <a:spcPts val="0"/>
              </a:spcAft>
              <a:buNone/>
            </a:pPr>
            <a:r>
              <a:rPr lang="en-US" sz="2000" dirty="0"/>
              <a:t>├── HEAD</a:t>
            </a:r>
          </a:p>
          <a:p>
            <a:pPr marL="0" indent="0">
              <a:lnSpc>
                <a:spcPts val="1950"/>
              </a:lnSpc>
              <a:spcBef>
                <a:spcPts val="0"/>
              </a:spcBef>
              <a:spcAft>
                <a:spcPts val="0"/>
              </a:spcAft>
              <a:buNone/>
            </a:pPr>
            <a:r>
              <a:rPr lang="en-US" sz="2000" dirty="0"/>
              <a:t>├── config</a:t>
            </a:r>
          </a:p>
          <a:p>
            <a:pPr marL="0" indent="0">
              <a:lnSpc>
                <a:spcPts val="1950"/>
              </a:lnSpc>
              <a:spcBef>
                <a:spcPts val="0"/>
              </a:spcBef>
              <a:spcAft>
                <a:spcPts val="0"/>
              </a:spcAft>
              <a:buNone/>
            </a:pPr>
            <a:r>
              <a:rPr lang="en-US" sz="2000" dirty="0"/>
              <a:t>├── description</a:t>
            </a:r>
          </a:p>
          <a:p>
            <a:pPr marL="0" indent="0">
              <a:lnSpc>
                <a:spcPts val="1950"/>
              </a:lnSpc>
              <a:spcBef>
                <a:spcPts val="0"/>
              </a:spcBef>
              <a:spcAft>
                <a:spcPts val="0"/>
              </a:spcAft>
              <a:buNone/>
            </a:pPr>
            <a:r>
              <a:rPr lang="en-US" sz="2000" dirty="0"/>
              <a:t>├── hooks</a:t>
            </a:r>
          </a:p>
          <a:p>
            <a:pPr marL="0" indent="0">
              <a:lnSpc>
                <a:spcPts val="1950"/>
              </a:lnSpc>
              <a:spcBef>
                <a:spcPts val="0"/>
              </a:spcBef>
              <a:spcAft>
                <a:spcPts val="0"/>
              </a:spcAft>
              <a:buNone/>
            </a:pPr>
            <a:r>
              <a:rPr lang="en-US" sz="2000" dirty="0"/>
              <a:t>│   └── samples...</a:t>
            </a:r>
          </a:p>
          <a:p>
            <a:pPr marL="0" indent="0">
              <a:lnSpc>
                <a:spcPts val="1950"/>
              </a:lnSpc>
              <a:spcBef>
                <a:spcPts val="0"/>
              </a:spcBef>
              <a:spcAft>
                <a:spcPts val="0"/>
              </a:spcAft>
              <a:buNone/>
            </a:pPr>
            <a:r>
              <a:rPr lang="en-US" sz="2000" dirty="0"/>
              <a:t>├── info</a:t>
            </a:r>
          </a:p>
          <a:p>
            <a:pPr marL="0" indent="0">
              <a:lnSpc>
                <a:spcPts val="1950"/>
              </a:lnSpc>
              <a:spcBef>
                <a:spcPts val="0"/>
              </a:spcBef>
              <a:spcAft>
                <a:spcPts val="0"/>
              </a:spcAft>
              <a:buNone/>
            </a:pPr>
            <a:r>
              <a:rPr lang="en-US" sz="2000" dirty="0"/>
              <a:t>│   └── exclude</a:t>
            </a:r>
          </a:p>
          <a:p>
            <a:pPr marL="0" indent="0">
              <a:lnSpc>
                <a:spcPts val="1950"/>
              </a:lnSpc>
              <a:spcBef>
                <a:spcPts val="0"/>
              </a:spcBef>
              <a:spcAft>
                <a:spcPts val="0"/>
              </a:spcAft>
              <a:buNone/>
            </a:pPr>
            <a:r>
              <a:rPr lang="en-US" sz="2000" dirty="0"/>
              <a:t>├── objects</a:t>
            </a:r>
          </a:p>
          <a:p>
            <a:pPr marL="0" indent="0">
              <a:lnSpc>
                <a:spcPts val="1950"/>
              </a:lnSpc>
              <a:spcBef>
                <a:spcPts val="0"/>
              </a:spcBef>
              <a:spcAft>
                <a:spcPts val="0"/>
              </a:spcAft>
              <a:buNone/>
            </a:pPr>
            <a:r>
              <a:rPr lang="en-US" sz="2000" dirty="0"/>
              <a:t>│   ├── info</a:t>
            </a:r>
          </a:p>
          <a:p>
            <a:pPr marL="0" indent="0">
              <a:lnSpc>
                <a:spcPts val="1950"/>
              </a:lnSpc>
              <a:spcBef>
                <a:spcPts val="0"/>
              </a:spcBef>
              <a:spcAft>
                <a:spcPts val="0"/>
              </a:spcAft>
              <a:buNone/>
            </a:pPr>
            <a:r>
              <a:rPr lang="en-US" sz="2000" dirty="0"/>
              <a:t>│   └── pack</a:t>
            </a:r>
          </a:p>
          <a:p>
            <a:pPr marL="0" indent="0">
              <a:lnSpc>
                <a:spcPts val="1950"/>
              </a:lnSpc>
              <a:spcBef>
                <a:spcPts val="0"/>
              </a:spcBef>
              <a:spcAft>
                <a:spcPts val="0"/>
              </a:spcAft>
              <a:buNone/>
            </a:pPr>
            <a:r>
              <a:rPr lang="en-US" sz="2000" dirty="0"/>
              <a:t>└── refs</a:t>
            </a:r>
          </a:p>
          <a:p>
            <a:pPr marL="0" indent="0">
              <a:lnSpc>
                <a:spcPts val="1950"/>
              </a:lnSpc>
              <a:spcBef>
                <a:spcPts val="0"/>
              </a:spcBef>
              <a:spcAft>
                <a:spcPts val="0"/>
              </a:spcAft>
              <a:buNone/>
            </a:pPr>
            <a:r>
              <a:rPr lang="en-US" sz="2000" dirty="0"/>
              <a:t>    ├── heads</a:t>
            </a:r>
          </a:p>
          <a:p>
            <a:pPr marL="0" indent="0">
              <a:lnSpc>
                <a:spcPts val="1950"/>
              </a:lnSpc>
              <a:spcBef>
                <a:spcPts val="0"/>
              </a:spcBef>
              <a:spcAft>
                <a:spcPts val="0"/>
              </a:spcAft>
              <a:buNone/>
            </a:pPr>
            <a:r>
              <a:rPr lang="en-US" sz="2000" dirty="0"/>
              <a:t>    └── tags</a:t>
            </a:r>
          </a:p>
          <a:p>
            <a:endParaRPr lang="en-US" dirty="0"/>
          </a:p>
        </p:txBody>
      </p:sp>
      <p:sp>
        <p:nvSpPr>
          <p:cNvPr id="5" name="Rectangle: Rounded Corners 4">
            <a:extLst>
              <a:ext uri="{FF2B5EF4-FFF2-40B4-BE49-F238E27FC236}">
                <a16:creationId xmlns:a16="http://schemas.microsoft.com/office/drawing/2014/main" id="{0D3AEEC6-B924-6871-0BB9-45BB89D95527}"/>
              </a:ext>
            </a:extLst>
          </p:cNvPr>
          <p:cNvSpPr/>
          <p:nvPr/>
        </p:nvSpPr>
        <p:spPr>
          <a:xfrm>
            <a:off x="2090057" y="1595887"/>
            <a:ext cx="1547446" cy="28947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4F27928A-6BB9-1F76-D51E-C662694DEE99}"/>
              </a:ext>
            </a:extLst>
          </p:cNvPr>
          <p:cNvSpPr/>
          <p:nvPr/>
        </p:nvSpPr>
        <p:spPr>
          <a:xfrm>
            <a:off x="2039815" y="3374796"/>
            <a:ext cx="1647930" cy="159784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7256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BA9088-BC67-0FA9-B6EE-9FD3FC4C6B2D}"/>
              </a:ext>
            </a:extLst>
          </p:cNvPr>
          <p:cNvSpPr>
            <a:spLocks noGrp="1"/>
          </p:cNvSpPr>
          <p:nvPr>
            <p:ph type="title"/>
          </p:nvPr>
        </p:nvSpPr>
        <p:spPr/>
        <p:txBody>
          <a:bodyPr/>
          <a:lstStyle/>
          <a:p>
            <a:r>
              <a:rPr lang="en-US" dirty="0"/>
              <a:t>git add</a:t>
            </a:r>
          </a:p>
        </p:txBody>
      </p:sp>
      <p:sp>
        <p:nvSpPr>
          <p:cNvPr id="5" name="Text Placeholder 4">
            <a:extLst>
              <a:ext uri="{FF2B5EF4-FFF2-40B4-BE49-F238E27FC236}">
                <a16:creationId xmlns:a16="http://schemas.microsoft.com/office/drawing/2014/main" id="{9E5BE452-14FF-1A00-4094-DB17B35AFF02}"/>
              </a:ext>
            </a:extLst>
          </p:cNvPr>
          <p:cNvSpPr>
            <a:spLocks noGrp="1"/>
          </p:cNvSpPr>
          <p:nvPr>
            <p:ph type="body" idx="1"/>
          </p:nvPr>
        </p:nvSpPr>
        <p:spPr/>
        <p:txBody>
          <a:bodyPr/>
          <a:lstStyle/>
          <a:p>
            <a:r>
              <a:rPr lang="en-US" dirty="0"/>
              <a:t>Adding a file to the Staging Area (index)</a:t>
            </a:r>
          </a:p>
        </p:txBody>
      </p:sp>
    </p:spTree>
    <p:extLst>
      <p:ext uri="{BB962C8B-B14F-4D97-AF65-F5344CB8AC3E}">
        <p14:creationId xmlns:p14="http://schemas.microsoft.com/office/powerpoint/2010/main" val="1065737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6DE2A-F2F3-B187-976A-FF9CC3B80F56}"/>
              </a:ext>
            </a:extLst>
          </p:cNvPr>
          <p:cNvSpPr>
            <a:spLocks noGrp="1"/>
          </p:cNvSpPr>
          <p:nvPr>
            <p:ph type="title"/>
          </p:nvPr>
        </p:nvSpPr>
        <p:spPr/>
        <p:txBody>
          <a:bodyPr/>
          <a:lstStyle/>
          <a:p>
            <a:r>
              <a:rPr lang="en-US" dirty="0"/>
              <a:t>.git Folder After “git add”</a:t>
            </a:r>
          </a:p>
        </p:txBody>
      </p:sp>
      <p:sp>
        <p:nvSpPr>
          <p:cNvPr id="3" name="Content Placeholder 2">
            <a:extLst>
              <a:ext uri="{FF2B5EF4-FFF2-40B4-BE49-F238E27FC236}">
                <a16:creationId xmlns:a16="http://schemas.microsoft.com/office/drawing/2014/main" id="{C9A09A50-BE52-A98B-2656-5ADB75279980}"/>
              </a:ext>
            </a:extLst>
          </p:cNvPr>
          <p:cNvSpPr>
            <a:spLocks noGrp="1"/>
          </p:cNvSpPr>
          <p:nvPr>
            <p:ph idx="1"/>
          </p:nvPr>
        </p:nvSpPr>
        <p:spPr/>
        <p:txBody>
          <a:bodyPr wrap="none">
            <a:noAutofit/>
          </a:bodyPr>
          <a:lstStyle/>
          <a:p>
            <a:pPr marL="0" indent="0">
              <a:lnSpc>
                <a:spcPts val="1950"/>
              </a:lnSpc>
              <a:spcBef>
                <a:spcPts val="0"/>
              </a:spcBef>
              <a:spcAft>
                <a:spcPts val="0"/>
              </a:spcAft>
              <a:buNone/>
            </a:pPr>
            <a:r>
              <a:rPr lang="en-US" sz="2000" dirty="0"/>
              <a:t>├── HEAD</a:t>
            </a:r>
          </a:p>
          <a:p>
            <a:pPr marL="0" indent="0">
              <a:lnSpc>
                <a:spcPts val="1950"/>
              </a:lnSpc>
              <a:spcBef>
                <a:spcPts val="0"/>
              </a:spcBef>
              <a:spcAft>
                <a:spcPts val="0"/>
              </a:spcAft>
              <a:buNone/>
            </a:pPr>
            <a:r>
              <a:rPr lang="en-US" sz="2000" dirty="0"/>
              <a:t>├── config</a:t>
            </a:r>
          </a:p>
          <a:p>
            <a:pPr marL="0" indent="0">
              <a:lnSpc>
                <a:spcPts val="1950"/>
              </a:lnSpc>
              <a:spcBef>
                <a:spcPts val="0"/>
              </a:spcBef>
              <a:spcAft>
                <a:spcPts val="0"/>
              </a:spcAft>
              <a:buNone/>
            </a:pPr>
            <a:r>
              <a:rPr lang="en-US" sz="2000" dirty="0"/>
              <a:t>├── description</a:t>
            </a:r>
          </a:p>
          <a:p>
            <a:pPr marL="0" indent="0">
              <a:lnSpc>
                <a:spcPts val="1950"/>
              </a:lnSpc>
              <a:spcBef>
                <a:spcPts val="0"/>
              </a:spcBef>
              <a:spcAft>
                <a:spcPts val="0"/>
              </a:spcAft>
              <a:buNone/>
            </a:pPr>
            <a:r>
              <a:rPr lang="en-US" sz="2000" dirty="0"/>
              <a:t>├── hooks</a:t>
            </a:r>
          </a:p>
          <a:p>
            <a:pPr marL="0" indent="0">
              <a:lnSpc>
                <a:spcPts val="1950"/>
              </a:lnSpc>
              <a:spcBef>
                <a:spcPts val="0"/>
              </a:spcBef>
              <a:spcAft>
                <a:spcPts val="0"/>
              </a:spcAft>
              <a:buNone/>
            </a:pPr>
            <a:r>
              <a:rPr lang="en-US" sz="2000" dirty="0"/>
              <a:t>├── index</a:t>
            </a:r>
          </a:p>
          <a:p>
            <a:pPr marL="0" indent="0">
              <a:lnSpc>
                <a:spcPts val="1950"/>
              </a:lnSpc>
              <a:spcBef>
                <a:spcPts val="0"/>
              </a:spcBef>
              <a:spcAft>
                <a:spcPts val="0"/>
              </a:spcAft>
              <a:buNone/>
            </a:pPr>
            <a:r>
              <a:rPr lang="en-US" sz="2000" dirty="0"/>
              <a:t>├── info</a:t>
            </a:r>
          </a:p>
          <a:p>
            <a:pPr marL="0" indent="0">
              <a:lnSpc>
                <a:spcPts val="1950"/>
              </a:lnSpc>
              <a:spcBef>
                <a:spcPts val="0"/>
              </a:spcBef>
              <a:spcAft>
                <a:spcPts val="0"/>
              </a:spcAft>
              <a:buNone/>
            </a:pPr>
            <a:r>
              <a:rPr lang="en-US" sz="2000" dirty="0"/>
              <a:t>│   └── exclude</a:t>
            </a:r>
          </a:p>
          <a:p>
            <a:pPr marL="0" indent="0">
              <a:lnSpc>
                <a:spcPts val="1950"/>
              </a:lnSpc>
              <a:spcBef>
                <a:spcPts val="0"/>
              </a:spcBef>
              <a:spcAft>
                <a:spcPts val="0"/>
              </a:spcAft>
              <a:buNone/>
            </a:pPr>
            <a:r>
              <a:rPr lang="en-US" sz="2000" dirty="0"/>
              <a:t>├── objects</a:t>
            </a:r>
          </a:p>
          <a:p>
            <a:pPr marL="0" indent="0">
              <a:lnSpc>
                <a:spcPts val="1950"/>
              </a:lnSpc>
              <a:spcBef>
                <a:spcPts val="0"/>
              </a:spcBef>
              <a:spcAft>
                <a:spcPts val="0"/>
              </a:spcAft>
              <a:buNone/>
            </a:pPr>
            <a:r>
              <a:rPr lang="en-US" sz="2000" dirty="0"/>
              <a:t>│   ├── 83</a:t>
            </a:r>
          </a:p>
          <a:p>
            <a:pPr marL="0" indent="0">
              <a:lnSpc>
                <a:spcPts val="1950"/>
              </a:lnSpc>
              <a:spcBef>
                <a:spcPts val="0"/>
              </a:spcBef>
              <a:spcAft>
                <a:spcPts val="0"/>
              </a:spcAft>
              <a:buNone/>
            </a:pPr>
            <a:r>
              <a:rPr lang="en-US" sz="2000" dirty="0"/>
              <a:t>│   │   └── baae61804e65cc73a7201a7252750c76066a30</a:t>
            </a:r>
          </a:p>
          <a:p>
            <a:pPr marL="0" indent="0">
              <a:lnSpc>
                <a:spcPts val="1950"/>
              </a:lnSpc>
              <a:spcBef>
                <a:spcPts val="0"/>
              </a:spcBef>
              <a:spcAft>
                <a:spcPts val="0"/>
              </a:spcAft>
              <a:buNone/>
            </a:pPr>
            <a:r>
              <a:rPr lang="en-US" sz="2000" dirty="0"/>
              <a:t>│   ├── info</a:t>
            </a:r>
          </a:p>
          <a:p>
            <a:pPr marL="0" indent="0">
              <a:lnSpc>
                <a:spcPts val="1950"/>
              </a:lnSpc>
              <a:spcBef>
                <a:spcPts val="0"/>
              </a:spcBef>
              <a:spcAft>
                <a:spcPts val="0"/>
              </a:spcAft>
              <a:buNone/>
            </a:pPr>
            <a:r>
              <a:rPr lang="en-US" sz="2000" dirty="0"/>
              <a:t>│   └── pack</a:t>
            </a:r>
          </a:p>
          <a:p>
            <a:pPr marL="0" indent="0">
              <a:lnSpc>
                <a:spcPts val="1950"/>
              </a:lnSpc>
              <a:spcBef>
                <a:spcPts val="0"/>
              </a:spcBef>
              <a:spcAft>
                <a:spcPts val="0"/>
              </a:spcAft>
              <a:buNone/>
            </a:pPr>
            <a:r>
              <a:rPr lang="en-US" sz="2000" dirty="0"/>
              <a:t>└── refs</a:t>
            </a:r>
          </a:p>
          <a:p>
            <a:pPr marL="0" indent="0">
              <a:lnSpc>
                <a:spcPts val="1950"/>
              </a:lnSpc>
              <a:spcBef>
                <a:spcPts val="0"/>
              </a:spcBef>
              <a:spcAft>
                <a:spcPts val="0"/>
              </a:spcAft>
              <a:buNone/>
            </a:pPr>
            <a:r>
              <a:rPr lang="en-US" sz="2000" dirty="0"/>
              <a:t>    ├── heads</a:t>
            </a:r>
          </a:p>
          <a:p>
            <a:pPr marL="0" indent="0">
              <a:lnSpc>
                <a:spcPts val="1950"/>
              </a:lnSpc>
              <a:spcBef>
                <a:spcPts val="0"/>
              </a:spcBef>
              <a:spcAft>
                <a:spcPts val="0"/>
              </a:spcAft>
              <a:buNone/>
            </a:pPr>
            <a:r>
              <a:rPr lang="en-US" sz="2000" dirty="0"/>
              <a:t>    └── tags</a:t>
            </a:r>
          </a:p>
          <a:p>
            <a:endParaRPr lang="en-US" dirty="0"/>
          </a:p>
        </p:txBody>
      </p:sp>
      <p:sp>
        <p:nvSpPr>
          <p:cNvPr id="4" name="Rectangle: Rounded Corners 3">
            <a:extLst>
              <a:ext uri="{FF2B5EF4-FFF2-40B4-BE49-F238E27FC236}">
                <a16:creationId xmlns:a16="http://schemas.microsoft.com/office/drawing/2014/main" id="{8D0C8AA7-3EA8-CB02-6F92-C028CFC36695}"/>
              </a:ext>
            </a:extLst>
          </p:cNvPr>
          <p:cNvSpPr/>
          <p:nvPr/>
        </p:nvSpPr>
        <p:spPr>
          <a:xfrm>
            <a:off x="2110152" y="2613004"/>
            <a:ext cx="1105320" cy="32334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F8F69B32-B0AA-5C36-B32D-9D4D368D7DDA}"/>
              </a:ext>
            </a:extLst>
          </p:cNvPr>
          <p:cNvSpPr/>
          <p:nvPr/>
        </p:nvSpPr>
        <p:spPr>
          <a:xfrm>
            <a:off x="2110152" y="3621406"/>
            <a:ext cx="6641961" cy="60231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8108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BA9088-BC67-0FA9-B6EE-9FD3FC4C6B2D}"/>
              </a:ext>
            </a:extLst>
          </p:cNvPr>
          <p:cNvSpPr>
            <a:spLocks noGrp="1"/>
          </p:cNvSpPr>
          <p:nvPr>
            <p:ph type="title"/>
          </p:nvPr>
        </p:nvSpPr>
        <p:spPr/>
        <p:txBody>
          <a:bodyPr/>
          <a:lstStyle/>
          <a:p>
            <a:r>
              <a:rPr lang="en-US" dirty="0"/>
              <a:t>git ls-files</a:t>
            </a:r>
          </a:p>
        </p:txBody>
      </p:sp>
      <p:sp>
        <p:nvSpPr>
          <p:cNvPr id="5" name="Text Placeholder 4">
            <a:extLst>
              <a:ext uri="{FF2B5EF4-FFF2-40B4-BE49-F238E27FC236}">
                <a16:creationId xmlns:a16="http://schemas.microsoft.com/office/drawing/2014/main" id="{9E5BE452-14FF-1A00-4094-DB17B35AFF02}"/>
              </a:ext>
            </a:extLst>
          </p:cNvPr>
          <p:cNvSpPr>
            <a:spLocks noGrp="1"/>
          </p:cNvSpPr>
          <p:nvPr>
            <p:ph type="body" idx="1"/>
          </p:nvPr>
        </p:nvSpPr>
        <p:spPr/>
        <p:txBody>
          <a:bodyPr/>
          <a:lstStyle/>
          <a:p>
            <a:r>
              <a:rPr lang="en-US" dirty="0"/>
              <a:t>List files in the Staging Area (index) and the Working Directory </a:t>
            </a:r>
          </a:p>
        </p:txBody>
      </p:sp>
    </p:spTree>
    <p:extLst>
      <p:ext uri="{BB962C8B-B14F-4D97-AF65-F5344CB8AC3E}">
        <p14:creationId xmlns:p14="http://schemas.microsoft.com/office/powerpoint/2010/main" val="27193506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8873B-4C15-0FCB-3654-3BC90398AD6C}"/>
              </a:ext>
            </a:extLst>
          </p:cNvPr>
          <p:cNvSpPr>
            <a:spLocks noGrp="1"/>
          </p:cNvSpPr>
          <p:nvPr>
            <p:ph type="title"/>
          </p:nvPr>
        </p:nvSpPr>
        <p:spPr/>
        <p:txBody>
          <a:bodyPr/>
          <a:lstStyle/>
          <a:p>
            <a:r>
              <a:rPr lang="en-US" dirty="0"/>
              <a:t>git ls-files</a:t>
            </a:r>
          </a:p>
        </p:txBody>
      </p:sp>
      <p:sp>
        <p:nvSpPr>
          <p:cNvPr id="3" name="Content Placeholder 2">
            <a:extLst>
              <a:ext uri="{FF2B5EF4-FFF2-40B4-BE49-F238E27FC236}">
                <a16:creationId xmlns:a16="http://schemas.microsoft.com/office/drawing/2014/main" id="{54516AB6-D54B-0C73-63A4-124F6A51BECC}"/>
              </a:ext>
            </a:extLst>
          </p:cNvPr>
          <p:cNvSpPr>
            <a:spLocks noGrp="1"/>
          </p:cNvSpPr>
          <p:nvPr>
            <p:ph idx="1"/>
          </p:nvPr>
        </p:nvSpPr>
        <p:spPr/>
        <p:txBody>
          <a:bodyPr/>
          <a:lstStyle/>
          <a:p>
            <a:r>
              <a:rPr lang="en-US" dirty="0"/>
              <a:t>-s, --stage : Include file modes and SHA-1 hash</a:t>
            </a:r>
          </a:p>
          <a:p>
            <a:r>
              <a:rPr lang="en-US" dirty="0"/>
              <a:t>-o, --others : Show untracked files</a:t>
            </a:r>
          </a:p>
        </p:txBody>
      </p:sp>
    </p:spTree>
    <p:extLst>
      <p:ext uri="{BB962C8B-B14F-4D97-AF65-F5344CB8AC3E}">
        <p14:creationId xmlns:p14="http://schemas.microsoft.com/office/powerpoint/2010/main" val="3732422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EF282B-4AED-3BBF-8A43-68CC98722D0E}"/>
              </a:ext>
            </a:extLst>
          </p:cNvPr>
          <p:cNvSpPr>
            <a:spLocks noGrp="1"/>
          </p:cNvSpPr>
          <p:nvPr>
            <p:ph type="title"/>
          </p:nvPr>
        </p:nvSpPr>
        <p:spPr/>
        <p:txBody>
          <a:bodyPr/>
          <a:lstStyle/>
          <a:p>
            <a:r>
              <a:rPr lang="en-US" dirty="0"/>
              <a:t>git cat-file</a:t>
            </a:r>
          </a:p>
        </p:txBody>
      </p:sp>
      <p:sp>
        <p:nvSpPr>
          <p:cNvPr id="5" name="Text Placeholder 4">
            <a:extLst>
              <a:ext uri="{FF2B5EF4-FFF2-40B4-BE49-F238E27FC236}">
                <a16:creationId xmlns:a16="http://schemas.microsoft.com/office/drawing/2014/main" id="{A40969B5-0760-6042-8417-8CC880C88BBA}"/>
              </a:ext>
            </a:extLst>
          </p:cNvPr>
          <p:cNvSpPr>
            <a:spLocks noGrp="1"/>
          </p:cNvSpPr>
          <p:nvPr>
            <p:ph type="body" idx="1"/>
          </p:nvPr>
        </p:nvSpPr>
        <p:spPr/>
        <p:txBody>
          <a:bodyPr/>
          <a:lstStyle/>
          <a:p>
            <a:r>
              <a:rPr lang="en-US" dirty="0"/>
              <a:t>Provides content or type and size information for repository objects</a:t>
            </a:r>
          </a:p>
        </p:txBody>
      </p:sp>
    </p:spTree>
    <p:extLst>
      <p:ext uri="{BB962C8B-B14F-4D97-AF65-F5344CB8AC3E}">
        <p14:creationId xmlns:p14="http://schemas.microsoft.com/office/powerpoint/2010/main" val="6893139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8873B-4C15-0FCB-3654-3BC90398AD6C}"/>
              </a:ext>
            </a:extLst>
          </p:cNvPr>
          <p:cNvSpPr>
            <a:spLocks noGrp="1"/>
          </p:cNvSpPr>
          <p:nvPr>
            <p:ph type="title"/>
          </p:nvPr>
        </p:nvSpPr>
        <p:spPr/>
        <p:txBody>
          <a:bodyPr/>
          <a:lstStyle/>
          <a:p>
            <a:r>
              <a:rPr lang="en-US" dirty="0"/>
              <a:t>git cat-file</a:t>
            </a:r>
          </a:p>
        </p:txBody>
      </p:sp>
      <p:sp>
        <p:nvSpPr>
          <p:cNvPr id="3" name="Content Placeholder 2">
            <a:extLst>
              <a:ext uri="{FF2B5EF4-FFF2-40B4-BE49-F238E27FC236}">
                <a16:creationId xmlns:a16="http://schemas.microsoft.com/office/drawing/2014/main" id="{54516AB6-D54B-0C73-63A4-124F6A51BECC}"/>
              </a:ext>
            </a:extLst>
          </p:cNvPr>
          <p:cNvSpPr>
            <a:spLocks noGrp="1"/>
          </p:cNvSpPr>
          <p:nvPr>
            <p:ph idx="1"/>
          </p:nvPr>
        </p:nvSpPr>
        <p:spPr/>
        <p:txBody>
          <a:bodyPr/>
          <a:lstStyle/>
          <a:p>
            <a:r>
              <a:rPr lang="en-US" dirty="0"/>
              <a:t>-p : Pretty-print the contents</a:t>
            </a:r>
          </a:p>
          <a:p>
            <a:r>
              <a:rPr lang="en-US" dirty="0"/>
              <a:t>-t : Show object type</a:t>
            </a:r>
          </a:p>
        </p:txBody>
      </p:sp>
    </p:spTree>
    <p:extLst>
      <p:ext uri="{BB962C8B-B14F-4D97-AF65-F5344CB8AC3E}">
        <p14:creationId xmlns:p14="http://schemas.microsoft.com/office/powerpoint/2010/main" val="31827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BA9088-BC67-0FA9-B6EE-9FD3FC4C6B2D}"/>
              </a:ext>
            </a:extLst>
          </p:cNvPr>
          <p:cNvSpPr>
            <a:spLocks noGrp="1"/>
          </p:cNvSpPr>
          <p:nvPr>
            <p:ph type="title"/>
          </p:nvPr>
        </p:nvSpPr>
        <p:spPr/>
        <p:txBody>
          <a:bodyPr/>
          <a:lstStyle/>
          <a:p>
            <a:r>
              <a:rPr lang="en-US" dirty="0"/>
              <a:t>git hash-object</a:t>
            </a:r>
          </a:p>
        </p:txBody>
      </p:sp>
      <p:sp>
        <p:nvSpPr>
          <p:cNvPr id="5" name="Text Placeholder 4">
            <a:extLst>
              <a:ext uri="{FF2B5EF4-FFF2-40B4-BE49-F238E27FC236}">
                <a16:creationId xmlns:a16="http://schemas.microsoft.com/office/drawing/2014/main" id="{9E5BE452-14FF-1A00-4094-DB17B35AFF02}"/>
              </a:ext>
            </a:extLst>
          </p:cNvPr>
          <p:cNvSpPr>
            <a:spLocks noGrp="1"/>
          </p:cNvSpPr>
          <p:nvPr>
            <p:ph type="body" idx="1"/>
          </p:nvPr>
        </p:nvSpPr>
        <p:spPr/>
        <p:txBody>
          <a:bodyPr/>
          <a:lstStyle/>
          <a:p>
            <a:r>
              <a:rPr lang="en-US" b="0" i="0" dirty="0">
                <a:solidFill>
                  <a:srgbClr val="4E443C"/>
                </a:solidFill>
                <a:effectLst/>
                <a:latin typeface="Corbel" panose="020B0503020204020204" pitchFamily="34" charset="0"/>
              </a:rPr>
              <a:t>Compute object ID and optionally create a blob from a file</a:t>
            </a:r>
            <a:r>
              <a:rPr lang="en-US" dirty="0"/>
              <a:t> </a:t>
            </a:r>
          </a:p>
        </p:txBody>
      </p:sp>
    </p:spTree>
    <p:extLst>
      <p:ext uri="{BB962C8B-B14F-4D97-AF65-F5344CB8AC3E}">
        <p14:creationId xmlns:p14="http://schemas.microsoft.com/office/powerpoint/2010/main" val="31377657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B2AA0-8B4C-8869-829E-09308A92E833}"/>
              </a:ext>
            </a:extLst>
          </p:cNvPr>
          <p:cNvSpPr>
            <a:spLocks noGrp="1"/>
          </p:cNvSpPr>
          <p:nvPr>
            <p:ph type="title"/>
          </p:nvPr>
        </p:nvSpPr>
        <p:spPr/>
        <p:txBody>
          <a:bodyPr/>
          <a:lstStyle/>
          <a:p>
            <a:r>
              <a:rPr lang="en-US" dirty="0"/>
              <a:t>What is Git?</a:t>
            </a:r>
          </a:p>
        </p:txBody>
      </p:sp>
      <p:sp>
        <p:nvSpPr>
          <p:cNvPr id="3" name="Content Placeholder 2">
            <a:extLst>
              <a:ext uri="{FF2B5EF4-FFF2-40B4-BE49-F238E27FC236}">
                <a16:creationId xmlns:a16="http://schemas.microsoft.com/office/drawing/2014/main" id="{F5D5AF36-8258-89FF-C8D7-6E0AE2EA676D}"/>
              </a:ext>
            </a:extLst>
          </p:cNvPr>
          <p:cNvSpPr>
            <a:spLocks noGrp="1"/>
          </p:cNvSpPr>
          <p:nvPr>
            <p:ph idx="1"/>
          </p:nvPr>
        </p:nvSpPr>
        <p:spPr/>
        <p:txBody>
          <a:bodyPr/>
          <a:lstStyle/>
          <a:p>
            <a:r>
              <a:rPr lang="en-US" dirty="0"/>
              <a:t>Content-addressable Filesystem</a:t>
            </a:r>
          </a:p>
          <a:p>
            <a:pPr lvl="1"/>
            <a:r>
              <a:rPr lang="en-US" dirty="0"/>
              <a:t>Unique Key: SHA-1 (or SHA-256)</a:t>
            </a:r>
          </a:p>
          <a:p>
            <a:pPr lvl="1"/>
            <a:r>
              <a:rPr lang="en-US" dirty="0" err="1"/>
              <a:t>Zlib</a:t>
            </a:r>
            <a:r>
              <a:rPr lang="en-US" dirty="0"/>
              <a:t> Compression</a:t>
            </a:r>
          </a:p>
          <a:p>
            <a:endParaRPr lang="en-US" dirty="0"/>
          </a:p>
        </p:txBody>
      </p:sp>
    </p:spTree>
    <p:extLst>
      <p:ext uri="{BB962C8B-B14F-4D97-AF65-F5344CB8AC3E}">
        <p14:creationId xmlns:p14="http://schemas.microsoft.com/office/powerpoint/2010/main" val="839888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63C66-AF95-B7C2-DE82-E5FD8A6FE33D}"/>
              </a:ext>
            </a:extLst>
          </p:cNvPr>
          <p:cNvSpPr>
            <a:spLocks noGrp="1"/>
          </p:cNvSpPr>
          <p:nvPr>
            <p:ph type="title"/>
          </p:nvPr>
        </p:nvSpPr>
        <p:spPr/>
        <p:txBody>
          <a:bodyPr>
            <a:normAutofit/>
          </a:bodyPr>
          <a:lstStyle/>
          <a:p>
            <a:r>
              <a:rPr lang="en-US" sz="6000" b="1" dirty="0"/>
              <a:t>Life Before Git</a:t>
            </a:r>
          </a:p>
        </p:txBody>
      </p:sp>
      <p:sp>
        <p:nvSpPr>
          <p:cNvPr id="4" name="Text Placeholder 3">
            <a:extLst>
              <a:ext uri="{FF2B5EF4-FFF2-40B4-BE49-F238E27FC236}">
                <a16:creationId xmlns:a16="http://schemas.microsoft.com/office/drawing/2014/main" id="{E2B42EF9-823F-73E8-849A-9A692AE1F2CB}"/>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032285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B2AA0-8B4C-8869-829E-09308A92E833}"/>
              </a:ext>
            </a:extLst>
          </p:cNvPr>
          <p:cNvSpPr>
            <a:spLocks noGrp="1"/>
          </p:cNvSpPr>
          <p:nvPr>
            <p:ph type="title"/>
          </p:nvPr>
        </p:nvSpPr>
        <p:spPr/>
        <p:txBody>
          <a:bodyPr/>
          <a:lstStyle/>
          <a:p>
            <a:r>
              <a:rPr lang="en-US" dirty="0"/>
              <a:t>Disclaimers / Clarifications</a:t>
            </a:r>
          </a:p>
        </p:txBody>
      </p:sp>
      <p:sp>
        <p:nvSpPr>
          <p:cNvPr id="3" name="Content Placeholder 2">
            <a:extLst>
              <a:ext uri="{FF2B5EF4-FFF2-40B4-BE49-F238E27FC236}">
                <a16:creationId xmlns:a16="http://schemas.microsoft.com/office/drawing/2014/main" id="{F5D5AF36-8258-89FF-C8D7-6E0AE2EA676D}"/>
              </a:ext>
            </a:extLst>
          </p:cNvPr>
          <p:cNvSpPr>
            <a:spLocks noGrp="1"/>
          </p:cNvSpPr>
          <p:nvPr>
            <p:ph idx="1"/>
          </p:nvPr>
        </p:nvSpPr>
        <p:spPr/>
        <p:txBody>
          <a:bodyPr/>
          <a:lstStyle/>
          <a:p>
            <a:r>
              <a:rPr lang="en-US" dirty="0"/>
              <a:t>File contents are prepended with an object type identifier, followed by a null character</a:t>
            </a:r>
          </a:p>
          <a:p>
            <a:endParaRPr lang="en-US" dirty="0"/>
          </a:p>
        </p:txBody>
      </p:sp>
    </p:spTree>
    <p:extLst>
      <p:ext uri="{BB962C8B-B14F-4D97-AF65-F5344CB8AC3E}">
        <p14:creationId xmlns:p14="http://schemas.microsoft.com/office/powerpoint/2010/main" val="6525642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8873B-4C15-0FCB-3654-3BC90398AD6C}"/>
              </a:ext>
            </a:extLst>
          </p:cNvPr>
          <p:cNvSpPr>
            <a:spLocks noGrp="1"/>
          </p:cNvSpPr>
          <p:nvPr>
            <p:ph type="title"/>
          </p:nvPr>
        </p:nvSpPr>
        <p:spPr/>
        <p:txBody>
          <a:bodyPr/>
          <a:lstStyle/>
          <a:p>
            <a:r>
              <a:rPr lang="en-US" dirty="0"/>
              <a:t>git hash-object</a:t>
            </a:r>
          </a:p>
        </p:txBody>
      </p:sp>
      <p:sp>
        <p:nvSpPr>
          <p:cNvPr id="3" name="Content Placeholder 2">
            <a:extLst>
              <a:ext uri="{FF2B5EF4-FFF2-40B4-BE49-F238E27FC236}">
                <a16:creationId xmlns:a16="http://schemas.microsoft.com/office/drawing/2014/main" id="{54516AB6-D54B-0C73-63A4-124F6A51BECC}"/>
              </a:ext>
            </a:extLst>
          </p:cNvPr>
          <p:cNvSpPr>
            <a:spLocks noGrp="1"/>
          </p:cNvSpPr>
          <p:nvPr>
            <p:ph idx="1"/>
          </p:nvPr>
        </p:nvSpPr>
        <p:spPr/>
        <p:txBody>
          <a:bodyPr/>
          <a:lstStyle/>
          <a:p>
            <a:r>
              <a:rPr lang="en-US" dirty="0"/>
              <a:t>-w  : Write object into the object database</a:t>
            </a:r>
          </a:p>
          <a:p>
            <a:r>
              <a:rPr lang="en-US" dirty="0"/>
              <a:t>-t  : Specify the object type (default: "blob")</a:t>
            </a:r>
          </a:p>
        </p:txBody>
      </p:sp>
    </p:spTree>
    <p:extLst>
      <p:ext uri="{BB962C8B-B14F-4D97-AF65-F5344CB8AC3E}">
        <p14:creationId xmlns:p14="http://schemas.microsoft.com/office/powerpoint/2010/main" val="10887739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BA9088-BC67-0FA9-B6EE-9FD3FC4C6B2D}"/>
              </a:ext>
            </a:extLst>
          </p:cNvPr>
          <p:cNvSpPr>
            <a:spLocks noGrp="1"/>
          </p:cNvSpPr>
          <p:nvPr>
            <p:ph type="title"/>
          </p:nvPr>
        </p:nvSpPr>
        <p:spPr/>
        <p:txBody>
          <a:bodyPr/>
          <a:lstStyle/>
          <a:p>
            <a:r>
              <a:rPr lang="en-US" dirty="0"/>
              <a:t>git commit</a:t>
            </a:r>
          </a:p>
        </p:txBody>
      </p:sp>
      <p:sp>
        <p:nvSpPr>
          <p:cNvPr id="5" name="Text Placeholder 4">
            <a:extLst>
              <a:ext uri="{FF2B5EF4-FFF2-40B4-BE49-F238E27FC236}">
                <a16:creationId xmlns:a16="http://schemas.microsoft.com/office/drawing/2014/main" id="{9E5BE452-14FF-1A00-4094-DB17B35AFF02}"/>
              </a:ext>
            </a:extLst>
          </p:cNvPr>
          <p:cNvSpPr>
            <a:spLocks noGrp="1"/>
          </p:cNvSpPr>
          <p:nvPr>
            <p:ph type="body" idx="1"/>
          </p:nvPr>
        </p:nvSpPr>
        <p:spPr/>
        <p:txBody>
          <a:bodyPr/>
          <a:lstStyle/>
          <a:p>
            <a:r>
              <a:rPr lang="en-US" dirty="0"/>
              <a:t>Record changes to the repository</a:t>
            </a:r>
          </a:p>
        </p:txBody>
      </p:sp>
    </p:spTree>
    <p:extLst>
      <p:ext uri="{BB962C8B-B14F-4D97-AF65-F5344CB8AC3E}">
        <p14:creationId xmlns:p14="http://schemas.microsoft.com/office/powerpoint/2010/main" val="29782644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6DE2A-F2F3-B187-976A-FF9CC3B80F56}"/>
              </a:ext>
            </a:extLst>
          </p:cNvPr>
          <p:cNvSpPr>
            <a:spLocks noGrp="1"/>
          </p:cNvSpPr>
          <p:nvPr>
            <p:ph type="title"/>
          </p:nvPr>
        </p:nvSpPr>
        <p:spPr/>
        <p:txBody>
          <a:bodyPr/>
          <a:lstStyle/>
          <a:p>
            <a:r>
              <a:rPr lang="en-US" dirty="0"/>
              <a:t>.git Folder After “git commit”</a:t>
            </a:r>
          </a:p>
        </p:txBody>
      </p:sp>
      <p:sp>
        <p:nvSpPr>
          <p:cNvPr id="3" name="Content Placeholder 2">
            <a:extLst>
              <a:ext uri="{FF2B5EF4-FFF2-40B4-BE49-F238E27FC236}">
                <a16:creationId xmlns:a16="http://schemas.microsoft.com/office/drawing/2014/main" id="{C9A09A50-BE52-A98B-2656-5ADB75279980}"/>
              </a:ext>
            </a:extLst>
          </p:cNvPr>
          <p:cNvSpPr>
            <a:spLocks noGrp="1"/>
          </p:cNvSpPr>
          <p:nvPr>
            <p:ph idx="1"/>
          </p:nvPr>
        </p:nvSpPr>
        <p:spPr>
          <a:xfrm>
            <a:off x="1484310" y="1595887"/>
            <a:ext cx="10018713" cy="4576312"/>
          </a:xfrm>
        </p:spPr>
        <p:txBody>
          <a:bodyPr wrap="none">
            <a:noAutofit/>
          </a:bodyPr>
          <a:lstStyle/>
          <a:p>
            <a:pPr marL="0" indent="0">
              <a:lnSpc>
                <a:spcPts val="1950"/>
              </a:lnSpc>
              <a:spcBef>
                <a:spcPts val="0"/>
              </a:spcBef>
              <a:spcAft>
                <a:spcPts val="0"/>
              </a:spcAft>
              <a:buNone/>
            </a:pPr>
            <a:r>
              <a:rPr lang="en-US" sz="2000" dirty="0"/>
              <a:t>├── HEAD</a:t>
            </a:r>
          </a:p>
          <a:p>
            <a:pPr marL="0" indent="0">
              <a:lnSpc>
                <a:spcPts val="1950"/>
              </a:lnSpc>
              <a:spcBef>
                <a:spcPts val="0"/>
              </a:spcBef>
              <a:spcAft>
                <a:spcPts val="0"/>
              </a:spcAft>
              <a:buNone/>
            </a:pPr>
            <a:r>
              <a:rPr lang="en-US" sz="2000" dirty="0"/>
              <a:t>├── config</a:t>
            </a:r>
          </a:p>
          <a:p>
            <a:pPr marL="0" indent="0">
              <a:lnSpc>
                <a:spcPts val="1950"/>
              </a:lnSpc>
              <a:spcBef>
                <a:spcPts val="0"/>
              </a:spcBef>
              <a:spcAft>
                <a:spcPts val="0"/>
              </a:spcAft>
              <a:buNone/>
            </a:pPr>
            <a:r>
              <a:rPr lang="en-US" sz="2000" dirty="0"/>
              <a:t>├── description</a:t>
            </a:r>
          </a:p>
          <a:p>
            <a:pPr marL="0" indent="0">
              <a:lnSpc>
                <a:spcPts val="1950"/>
              </a:lnSpc>
              <a:spcBef>
                <a:spcPts val="0"/>
              </a:spcBef>
              <a:spcAft>
                <a:spcPts val="0"/>
              </a:spcAft>
              <a:buNone/>
            </a:pPr>
            <a:r>
              <a:rPr lang="en-US" sz="2000" dirty="0"/>
              <a:t>├── hooks</a:t>
            </a:r>
          </a:p>
          <a:p>
            <a:pPr marL="0" indent="0">
              <a:lnSpc>
                <a:spcPts val="1950"/>
              </a:lnSpc>
              <a:spcBef>
                <a:spcPts val="0"/>
              </a:spcBef>
              <a:spcAft>
                <a:spcPts val="0"/>
              </a:spcAft>
              <a:buNone/>
            </a:pPr>
            <a:r>
              <a:rPr lang="en-US" sz="2000" dirty="0"/>
              <a:t>├── index</a:t>
            </a:r>
          </a:p>
          <a:p>
            <a:pPr marL="0" indent="0">
              <a:lnSpc>
                <a:spcPts val="1950"/>
              </a:lnSpc>
              <a:spcBef>
                <a:spcPts val="0"/>
              </a:spcBef>
              <a:spcAft>
                <a:spcPts val="0"/>
              </a:spcAft>
              <a:buNone/>
            </a:pPr>
            <a:r>
              <a:rPr lang="en-US" sz="2000" dirty="0"/>
              <a:t>├── info</a:t>
            </a:r>
          </a:p>
          <a:p>
            <a:pPr marL="0" indent="0">
              <a:lnSpc>
                <a:spcPts val="1950"/>
              </a:lnSpc>
              <a:spcBef>
                <a:spcPts val="0"/>
              </a:spcBef>
              <a:spcAft>
                <a:spcPts val="0"/>
              </a:spcAft>
              <a:buNone/>
            </a:pPr>
            <a:r>
              <a:rPr lang="en-US" sz="2000" dirty="0"/>
              <a:t>│   └── exclude</a:t>
            </a:r>
          </a:p>
          <a:p>
            <a:pPr marL="0" indent="0">
              <a:lnSpc>
                <a:spcPts val="1950"/>
              </a:lnSpc>
              <a:spcBef>
                <a:spcPts val="0"/>
              </a:spcBef>
              <a:spcAft>
                <a:spcPts val="0"/>
              </a:spcAft>
              <a:buNone/>
            </a:pPr>
            <a:r>
              <a:rPr lang="en-US" sz="2000" dirty="0"/>
              <a:t>├── objects</a:t>
            </a:r>
          </a:p>
          <a:p>
            <a:pPr marL="0" indent="0">
              <a:lnSpc>
                <a:spcPts val="1950"/>
              </a:lnSpc>
              <a:spcBef>
                <a:spcPts val="0"/>
              </a:spcBef>
              <a:spcAft>
                <a:spcPts val="0"/>
              </a:spcAft>
              <a:buNone/>
            </a:pPr>
            <a:r>
              <a:rPr lang="en-US" sz="2000" dirty="0"/>
              <a:t>│   ├── ...</a:t>
            </a:r>
          </a:p>
          <a:p>
            <a:pPr marL="0" indent="0">
              <a:lnSpc>
                <a:spcPts val="1950"/>
              </a:lnSpc>
              <a:spcBef>
                <a:spcPts val="0"/>
              </a:spcBef>
              <a:spcAft>
                <a:spcPts val="0"/>
              </a:spcAft>
              <a:buNone/>
            </a:pPr>
            <a:r>
              <a:rPr lang="en-US" sz="2000" dirty="0"/>
              <a:t>│   ├── info</a:t>
            </a:r>
          </a:p>
          <a:p>
            <a:pPr marL="0" indent="0">
              <a:lnSpc>
                <a:spcPts val="1950"/>
              </a:lnSpc>
              <a:spcBef>
                <a:spcPts val="0"/>
              </a:spcBef>
              <a:spcAft>
                <a:spcPts val="0"/>
              </a:spcAft>
              <a:buNone/>
            </a:pPr>
            <a:r>
              <a:rPr lang="en-US" sz="2000" dirty="0"/>
              <a:t>│   └── pack</a:t>
            </a:r>
          </a:p>
          <a:p>
            <a:pPr marL="0" indent="0">
              <a:lnSpc>
                <a:spcPts val="1950"/>
              </a:lnSpc>
              <a:spcBef>
                <a:spcPts val="0"/>
              </a:spcBef>
              <a:spcAft>
                <a:spcPts val="0"/>
              </a:spcAft>
              <a:buNone/>
            </a:pPr>
            <a:r>
              <a:rPr lang="en-US" sz="2000" dirty="0"/>
              <a:t>└── refs</a:t>
            </a:r>
          </a:p>
          <a:p>
            <a:pPr marL="0" indent="0">
              <a:lnSpc>
                <a:spcPts val="1950"/>
              </a:lnSpc>
              <a:spcBef>
                <a:spcPts val="0"/>
              </a:spcBef>
              <a:spcAft>
                <a:spcPts val="0"/>
              </a:spcAft>
              <a:buNone/>
            </a:pPr>
            <a:r>
              <a:rPr lang="en-US" sz="2000" dirty="0"/>
              <a:t>    ├── heads</a:t>
            </a:r>
          </a:p>
          <a:p>
            <a:pPr marL="0" indent="0">
              <a:lnSpc>
                <a:spcPts val="1950"/>
              </a:lnSpc>
              <a:spcBef>
                <a:spcPts val="0"/>
              </a:spcBef>
              <a:spcAft>
                <a:spcPts val="0"/>
              </a:spcAft>
              <a:buNone/>
            </a:pPr>
            <a:r>
              <a:rPr lang="en-US" sz="2000" dirty="0"/>
              <a:t>    │   └── main</a:t>
            </a:r>
          </a:p>
          <a:p>
            <a:pPr marL="0" indent="0">
              <a:lnSpc>
                <a:spcPts val="1950"/>
              </a:lnSpc>
              <a:spcBef>
                <a:spcPts val="0"/>
              </a:spcBef>
              <a:spcAft>
                <a:spcPts val="0"/>
              </a:spcAft>
              <a:buNone/>
            </a:pPr>
            <a:r>
              <a:rPr lang="en-US" sz="2000" dirty="0"/>
              <a:t>    └── tags</a:t>
            </a:r>
          </a:p>
          <a:p>
            <a:endParaRPr lang="en-US" dirty="0"/>
          </a:p>
        </p:txBody>
      </p:sp>
      <p:sp>
        <p:nvSpPr>
          <p:cNvPr id="5" name="Rectangle: Rounded Corners 3">
            <a:extLst>
              <a:ext uri="{FF2B5EF4-FFF2-40B4-BE49-F238E27FC236}">
                <a16:creationId xmlns:a16="http://schemas.microsoft.com/office/drawing/2014/main" id="{EDCDEB72-4A4D-2323-8D2A-77424944A2B2}"/>
              </a:ext>
            </a:extLst>
          </p:cNvPr>
          <p:cNvSpPr/>
          <p:nvPr/>
        </p:nvSpPr>
        <p:spPr>
          <a:xfrm>
            <a:off x="2580640" y="4887413"/>
            <a:ext cx="1427313" cy="32334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Rounded Corners 3">
            <a:extLst>
              <a:ext uri="{FF2B5EF4-FFF2-40B4-BE49-F238E27FC236}">
                <a16:creationId xmlns:a16="http://schemas.microsoft.com/office/drawing/2014/main" id="{DF3049C9-A59C-A1DD-C4AE-CD378A0B1923}"/>
              </a:ext>
            </a:extLst>
          </p:cNvPr>
          <p:cNvSpPr/>
          <p:nvPr/>
        </p:nvSpPr>
        <p:spPr>
          <a:xfrm>
            <a:off x="2580640" y="3616677"/>
            <a:ext cx="1105320" cy="32334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82732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CBDFE-9FD7-78B4-7524-1EC488EFEBAE}"/>
              </a:ext>
            </a:extLst>
          </p:cNvPr>
          <p:cNvSpPr>
            <a:spLocks noGrp="1"/>
          </p:cNvSpPr>
          <p:nvPr>
            <p:ph type="title"/>
          </p:nvPr>
        </p:nvSpPr>
        <p:spPr/>
        <p:txBody>
          <a:bodyPr/>
          <a:lstStyle/>
          <a:p>
            <a:r>
              <a:rPr lang="en-US" dirty="0"/>
              <a:t>Anatomy of a Commit Object</a:t>
            </a:r>
          </a:p>
        </p:txBody>
      </p:sp>
      <p:sp>
        <p:nvSpPr>
          <p:cNvPr id="3" name="Content Placeholder 2">
            <a:extLst>
              <a:ext uri="{FF2B5EF4-FFF2-40B4-BE49-F238E27FC236}">
                <a16:creationId xmlns:a16="http://schemas.microsoft.com/office/drawing/2014/main" id="{37FA5027-02AA-F3E6-2A1D-BC05DCF14666}"/>
              </a:ext>
            </a:extLst>
          </p:cNvPr>
          <p:cNvSpPr>
            <a:spLocks noGrp="1"/>
          </p:cNvSpPr>
          <p:nvPr>
            <p:ph idx="1"/>
          </p:nvPr>
        </p:nvSpPr>
        <p:spPr/>
        <p:txBody>
          <a:bodyPr>
            <a:normAutofit/>
          </a:bodyPr>
          <a:lstStyle/>
          <a:p>
            <a:pPr marL="0" indent="0">
              <a:spcBef>
                <a:spcPts val="0"/>
              </a:spcBef>
              <a:spcAft>
                <a:spcPts val="300"/>
              </a:spcAft>
              <a:buNone/>
            </a:pPr>
            <a:r>
              <a:rPr lang="en-US" sz="1800" dirty="0">
                <a:latin typeface="Consolas" panose="020B0609020204030204" pitchFamily="49" charset="0"/>
                <a:cs typeface="Consolas" panose="020B0609020204030204" pitchFamily="49" charset="0"/>
              </a:rPr>
              <a:t>tree 00b3fcb35c85f7a97a96a552ce00259c13128166</a:t>
            </a: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author Matthew Heironimus &lt;</a:t>
            </a:r>
            <a:r>
              <a:rPr lang="en-US" sz="1800" dirty="0" err="1">
                <a:latin typeface="Consolas" panose="020B0609020204030204" pitchFamily="49" charset="0"/>
                <a:cs typeface="Consolas" panose="020B0609020204030204" pitchFamily="49" charset="0"/>
              </a:rPr>
              <a:t>me@email.com</a:t>
            </a:r>
            <a:r>
              <a:rPr lang="en-US" sz="1800" dirty="0">
                <a:latin typeface="Consolas" panose="020B0609020204030204" pitchFamily="49" charset="0"/>
                <a:cs typeface="Consolas" panose="020B0609020204030204" pitchFamily="49" charset="0"/>
              </a:rPr>
              <a:t>&gt; 1688420897 -0500</a:t>
            </a: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committer Matthew Heironimus &lt;</a:t>
            </a:r>
            <a:r>
              <a:rPr lang="en-US" sz="1800" dirty="0" err="1">
                <a:latin typeface="Consolas" panose="020B0609020204030204" pitchFamily="49" charset="0"/>
                <a:cs typeface="Consolas" panose="020B0609020204030204" pitchFamily="49" charset="0"/>
              </a:rPr>
              <a:t>me@email.com</a:t>
            </a:r>
            <a:r>
              <a:rPr lang="en-US" sz="1800" dirty="0">
                <a:latin typeface="Consolas" panose="020B0609020204030204" pitchFamily="49" charset="0"/>
                <a:cs typeface="Consolas" panose="020B0609020204030204" pitchFamily="49" charset="0"/>
              </a:rPr>
              <a:t>&gt; 1688420897 -0500</a:t>
            </a:r>
          </a:p>
          <a:p>
            <a:pPr marL="0" indent="0">
              <a:spcBef>
                <a:spcPts val="0"/>
              </a:spcBef>
              <a:spcAft>
                <a:spcPts val="300"/>
              </a:spcAft>
              <a:buNone/>
            </a:pPr>
            <a:endParaRPr lang="en-US" sz="1800" dirty="0">
              <a:latin typeface="Consolas" panose="020B0609020204030204" pitchFamily="49" charset="0"/>
              <a:cs typeface="Consolas" panose="020B0609020204030204" pitchFamily="49" charset="0"/>
            </a:endParaRP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My first commit</a:t>
            </a:r>
          </a:p>
          <a:p>
            <a:pPr marL="0" indent="0">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5749733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CBDFE-9FD7-78B4-7524-1EC488EFEBAE}"/>
              </a:ext>
            </a:extLst>
          </p:cNvPr>
          <p:cNvSpPr>
            <a:spLocks noGrp="1"/>
          </p:cNvSpPr>
          <p:nvPr>
            <p:ph type="title"/>
          </p:nvPr>
        </p:nvSpPr>
        <p:spPr/>
        <p:txBody>
          <a:bodyPr/>
          <a:lstStyle/>
          <a:p>
            <a:r>
              <a:rPr lang="en-US" dirty="0"/>
              <a:t>Anatomy of a Tree Object</a:t>
            </a:r>
          </a:p>
        </p:txBody>
      </p:sp>
      <p:sp>
        <p:nvSpPr>
          <p:cNvPr id="3" name="Content Placeholder 2">
            <a:extLst>
              <a:ext uri="{FF2B5EF4-FFF2-40B4-BE49-F238E27FC236}">
                <a16:creationId xmlns:a16="http://schemas.microsoft.com/office/drawing/2014/main" id="{37FA5027-02AA-F3E6-2A1D-BC05DCF14666}"/>
              </a:ext>
            </a:extLst>
          </p:cNvPr>
          <p:cNvSpPr>
            <a:spLocks noGrp="1"/>
          </p:cNvSpPr>
          <p:nvPr>
            <p:ph idx="1"/>
          </p:nvPr>
        </p:nvSpPr>
        <p:spPr/>
        <p:txBody>
          <a:bodyPr>
            <a:normAutofit/>
          </a:bodyPr>
          <a:lstStyle/>
          <a:p>
            <a:pPr marL="0" indent="0">
              <a:spcBef>
                <a:spcPts val="0"/>
              </a:spcBef>
              <a:spcAft>
                <a:spcPts val="300"/>
              </a:spcAft>
              <a:buNone/>
            </a:pPr>
            <a:r>
              <a:rPr lang="en-US" sz="1800" dirty="0">
                <a:latin typeface="Consolas" panose="020B0609020204030204" pitchFamily="49" charset="0"/>
                <a:cs typeface="Consolas" panose="020B0609020204030204" pitchFamily="49" charset="0"/>
              </a:rPr>
              <a:t>100644 blob 83baae61804e65cc73a7201a7252750c76066a30	</a:t>
            </a:r>
            <a:r>
              <a:rPr lang="en-US" sz="1800" dirty="0" err="1">
                <a:latin typeface="Consolas" panose="020B0609020204030204" pitchFamily="49" charset="0"/>
                <a:cs typeface="Consolas" panose="020B0609020204030204" pitchFamily="49" charset="0"/>
              </a:rPr>
              <a:t>another.txt</a:t>
            </a:r>
            <a:endParaRPr lang="en-US" sz="1800" dirty="0">
              <a:latin typeface="Consolas" panose="020B0609020204030204" pitchFamily="49" charset="0"/>
              <a:cs typeface="Consolas" panose="020B0609020204030204" pitchFamily="49" charset="0"/>
            </a:endParaRP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100644 blob 1f7a7a472abf3dd9643fd615f6da379c4acb3e3a	</a:t>
            </a:r>
            <a:r>
              <a:rPr lang="en-US" sz="1800" dirty="0" err="1">
                <a:latin typeface="Consolas" panose="020B0609020204030204" pitchFamily="49" charset="0"/>
                <a:cs typeface="Consolas" panose="020B0609020204030204" pitchFamily="49" charset="0"/>
              </a:rPr>
              <a:t>demo.txt</a:t>
            </a:r>
            <a:endParaRPr lang="en-US" sz="1800" dirty="0">
              <a:latin typeface="Consolas" panose="020B0609020204030204" pitchFamily="49" charset="0"/>
              <a:cs typeface="Consolas" panose="020B0609020204030204" pitchFamily="49" charset="0"/>
            </a:endParaRP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040000 tree 419603a4e13b5db3b350ed9bdf89aa161a0efff7	subfolder</a:t>
            </a:r>
          </a:p>
        </p:txBody>
      </p:sp>
      <p:cxnSp>
        <p:nvCxnSpPr>
          <p:cNvPr id="5" name="Straight Arrow Connector 4">
            <a:extLst>
              <a:ext uri="{FF2B5EF4-FFF2-40B4-BE49-F238E27FC236}">
                <a16:creationId xmlns:a16="http://schemas.microsoft.com/office/drawing/2014/main" id="{8CBAC9A1-2647-9264-0381-9A2ACB72106D}"/>
              </a:ext>
            </a:extLst>
          </p:cNvPr>
          <p:cNvCxnSpPr>
            <a:cxnSpLocks/>
          </p:cNvCxnSpPr>
          <p:nvPr/>
        </p:nvCxnSpPr>
        <p:spPr>
          <a:xfrm flipV="1">
            <a:off x="2028279" y="2739299"/>
            <a:ext cx="0" cy="965759"/>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6DF01E5-3DA4-7749-EC3E-A7D443BE2F59}"/>
              </a:ext>
            </a:extLst>
          </p:cNvPr>
          <p:cNvSpPr txBox="1"/>
          <p:nvPr/>
        </p:nvSpPr>
        <p:spPr>
          <a:xfrm>
            <a:off x="1785033" y="3925430"/>
            <a:ext cx="4708633" cy="2246769"/>
          </a:xfrm>
          <a:prstGeom prst="rect">
            <a:avLst/>
          </a:prstGeom>
          <a:noFill/>
        </p:spPr>
        <p:txBody>
          <a:bodyPr wrap="square" rtlCol="0">
            <a:spAutoFit/>
          </a:bodyPr>
          <a:lstStyle/>
          <a:p>
            <a:r>
              <a:rPr lang="en-US" sz="2800" dirty="0"/>
              <a:t>Mode:</a:t>
            </a:r>
          </a:p>
          <a:p>
            <a:r>
              <a:rPr lang="en-US" sz="2800" dirty="0"/>
              <a:t>100644 – normal file</a:t>
            </a:r>
          </a:p>
          <a:p>
            <a:r>
              <a:rPr lang="en-US" sz="2800" dirty="0"/>
              <a:t>100755 – executable file</a:t>
            </a:r>
          </a:p>
          <a:p>
            <a:r>
              <a:rPr lang="en-US" sz="2800" dirty="0"/>
              <a:t>120000 – symbolic link</a:t>
            </a:r>
          </a:p>
          <a:p>
            <a:r>
              <a:rPr lang="en-US" sz="2800" dirty="0"/>
              <a:t>…</a:t>
            </a:r>
          </a:p>
        </p:txBody>
      </p:sp>
    </p:spTree>
    <p:extLst>
      <p:ext uri="{BB962C8B-B14F-4D97-AF65-F5344CB8AC3E}">
        <p14:creationId xmlns:p14="http://schemas.microsoft.com/office/powerpoint/2010/main" val="34453797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CBDFE-9FD7-78B4-7524-1EC488EFEBAE}"/>
              </a:ext>
            </a:extLst>
          </p:cNvPr>
          <p:cNvSpPr>
            <a:spLocks noGrp="1"/>
          </p:cNvSpPr>
          <p:nvPr>
            <p:ph type="title"/>
          </p:nvPr>
        </p:nvSpPr>
        <p:spPr/>
        <p:txBody>
          <a:bodyPr/>
          <a:lstStyle/>
          <a:p>
            <a:r>
              <a:rPr lang="en-US" dirty="0"/>
              <a:t>Anatomy of a Tree Object</a:t>
            </a:r>
          </a:p>
        </p:txBody>
      </p:sp>
      <p:sp>
        <p:nvSpPr>
          <p:cNvPr id="3" name="Content Placeholder 2">
            <a:extLst>
              <a:ext uri="{FF2B5EF4-FFF2-40B4-BE49-F238E27FC236}">
                <a16:creationId xmlns:a16="http://schemas.microsoft.com/office/drawing/2014/main" id="{37FA5027-02AA-F3E6-2A1D-BC05DCF14666}"/>
              </a:ext>
            </a:extLst>
          </p:cNvPr>
          <p:cNvSpPr>
            <a:spLocks noGrp="1"/>
          </p:cNvSpPr>
          <p:nvPr>
            <p:ph idx="1"/>
          </p:nvPr>
        </p:nvSpPr>
        <p:spPr/>
        <p:txBody>
          <a:bodyPr>
            <a:normAutofit/>
          </a:bodyPr>
          <a:lstStyle/>
          <a:p>
            <a:pPr marL="0" indent="0">
              <a:spcBef>
                <a:spcPts val="0"/>
              </a:spcBef>
              <a:spcAft>
                <a:spcPts val="300"/>
              </a:spcAft>
              <a:buNone/>
            </a:pPr>
            <a:r>
              <a:rPr lang="en-US" sz="1800" dirty="0">
                <a:latin typeface="Consolas" panose="020B0609020204030204" pitchFamily="49" charset="0"/>
                <a:cs typeface="Consolas" panose="020B0609020204030204" pitchFamily="49" charset="0"/>
              </a:rPr>
              <a:t>100644 blob 83baae61804e65cc73a7201a7252750c76066a30	</a:t>
            </a:r>
            <a:r>
              <a:rPr lang="en-US" sz="1800" dirty="0" err="1">
                <a:latin typeface="Consolas" panose="020B0609020204030204" pitchFamily="49" charset="0"/>
                <a:cs typeface="Consolas" panose="020B0609020204030204" pitchFamily="49" charset="0"/>
              </a:rPr>
              <a:t>another.txt</a:t>
            </a:r>
            <a:endParaRPr lang="en-US" sz="1800" dirty="0">
              <a:latin typeface="Consolas" panose="020B0609020204030204" pitchFamily="49" charset="0"/>
              <a:cs typeface="Consolas" panose="020B0609020204030204" pitchFamily="49" charset="0"/>
            </a:endParaRP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100644 blob 1f7a7a472abf3dd9643fd615f6da379c4acb3e3a	</a:t>
            </a:r>
            <a:r>
              <a:rPr lang="en-US" sz="1800" dirty="0" err="1">
                <a:latin typeface="Consolas" panose="020B0609020204030204" pitchFamily="49" charset="0"/>
                <a:cs typeface="Consolas" panose="020B0609020204030204" pitchFamily="49" charset="0"/>
              </a:rPr>
              <a:t>demo.txt</a:t>
            </a:r>
            <a:endParaRPr lang="en-US" sz="1800" dirty="0">
              <a:latin typeface="Consolas" panose="020B0609020204030204" pitchFamily="49" charset="0"/>
              <a:cs typeface="Consolas" panose="020B0609020204030204" pitchFamily="49" charset="0"/>
            </a:endParaRP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040000 tree 419603a4e13b5db3b350ed9bdf89aa161a0efff7	subfolder</a:t>
            </a:r>
          </a:p>
        </p:txBody>
      </p:sp>
      <p:cxnSp>
        <p:nvCxnSpPr>
          <p:cNvPr id="7" name="Straight Arrow Connector 6">
            <a:extLst>
              <a:ext uri="{FF2B5EF4-FFF2-40B4-BE49-F238E27FC236}">
                <a16:creationId xmlns:a16="http://schemas.microsoft.com/office/drawing/2014/main" id="{9218593F-0E34-028A-911C-170756D05A2C}"/>
              </a:ext>
            </a:extLst>
          </p:cNvPr>
          <p:cNvCxnSpPr>
            <a:cxnSpLocks/>
          </p:cNvCxnSpPr>
          <p:nvPr/>
        </p:nvCxnSpPr>
        <p:spPr>
          <a:xfrm flipV="1">
            <a:off x="2727220" y="2739299"/>
            <a:ext cx="0" cy="965759"/>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89686C5-3523-DBB4-89B0-9425DD9A5EE3}"/>
              </a:ext>
            </a:extLst>
          </p:cNvPr>
          <p:cNvSpPr txBox="1"/>
          <p:nvPr/>
        </p:nvSpPr>
        <p:spPr>
          <a:xfrm>
            <a:off x="1665675" y="3844267"/>
            <a:ext cx="2123089" cy="523220"/>
          </a:xfrm>
          <a:prstGeom prst="rect">
            <a:avLst/>
          </a:prstGeom>
          <a:noFill/>
        </p:spPr>
        <p:txBody>
          <a:bodyPr wrap="square" rtlCol="0">
            <a:spAutoFit/>
          </a:bodyPr>
          <a:lstStyle/>
          <a:p>
            <a:r>
              <a:rPr lang="en-US" sz="2800" dirty="0"/>
              <a:t>Object Type</a:t>
            </a:r>
          </a:p>
        </p:txBody>
      </p:sp>
    </p:spTree>
    <p:extLst>
      <p:ext uri="{BB962C8B-B14F-4D97-AF65-F5344CB8AC3E}">
        <p14:creationId xmlns:p14="http://schemas.microsoft.com/office/powerpoint/2010/main" val="9988805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CBDFE-9FD7-78B4-7524-1EC488EFEBAE}"/>
              </a:ext>
            </a:extLst>
          </p:cNvPr>
          <p:cNvSpPr>
            <a:spLocks noGrp="1"/>
          </p:cNvSpPr>
          <p:nvPr>
            <p:ph type="title"/>
          </p:nvPr>
        </p:nvSpPr>
        <p:spPr/>
        <p:txBody>
          <a:bodyPr/>
          <a:lstStyle/>
          <a:p>
            <a:r>
              <a:rPr lang="en-US" dirty="0"/>
              <a:t>Anatomy of a Tree Object</a:t>
            </a:r>
          </a:p>
        </p:txBody>
      </p:sp>
      <p:sp>
        <p:nvSpPr>
          <p:cNvPr id="3" name="Content Placeholder 2">
            <a:extLst>
              <a:ext uri="{FF2B5EF4-FFF2-40B4-BE49-F238E27FC236}">
                <a16:creationId xmlns:a16="http://schemas.microsoft.com/office/drawing/2014/main" id="{37FA5027-02AA-F3E6-2A1D-BC05DCF14666}"/>
              </a:ext>
            </a:extLst>
          </p:cNvPr>
          <p:cNvSpPr>
            <a:spLocks noGrp="1"/>
          </p:cNvSpPr>
          <p:nvPr>
            <p:ph idx="1"/>
          </p:nvPr>
        </p:nvSpPr>
        <p:spPr/>
        <p:txBody>
          <a:bodyPr>
            <a:normAutofit/>
          </a:bodyPr>
          <a:lstStyle/>
          <a:p>
            <a:pPr marL="0" indent="0">
              <a:spcBef>
                <a:spcPts val="0"/>
              </a:spcBef>
              <a:spcAft>
                <a:spcPts val="300"/>
              </a:spcAft>
              <a:buNone/>
            </a:pPr>
            <a:r>
              <a:rPr lang="en-US" sz="1800" dirty="0">
                <a:latin typeface="Consolas" panose="020B0609020204030204" pitchFamily="49" charset="0"/>
                <a:cs typeface="Consolas" panose="020B0609020204030204" pitchFamily="49" charset="0"/>
              </a:rPr>
              <a:t>100644 blob 83baae61804e65cc73a7201a7252750c76066a30	</a:t>
            </a:r>
            <a:r>
              <a:rPr lang="en-US" sz="1800" dirty="0" err="1">
                <a:latin typeface="Consolas" panose="020B0609020204030204" pitchFamily="49" charset="0"/>
                <a:cs typeface="Consolas" panose="020B0609020204030204" pitchFamily="49" charset="0"/>
              </a:rPr>
              <a:t>another.txt</a:t>
            </a:r>
            <a:endParaRPr lang="en-US" sz="1800" dirty="0">
              <a:latin typeface="Consolas" panose="020B0609020204030204" pitchFamily="49" charset="0"/>
              <a:cs typeface="Consolas" panose="020B0609020204030204" pitchFamily="49" charset="0"/>
            </a:endParaRP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100644 blob 1f7a7a472abf3dd9643fd615f6da379c4acb3e3a	</a:t>
            </a:r>
            <a:r>
              <a:rPr lang="en-US" sz="1800" dirty="0" err="1">
                <a:latin typeface="Consolas" panose="020B0609020204030204" pitchFamily="49" charset="0"/>
                <a:cs typeface="Consolas" panose="020B0609020204030204" pitchFamily="49" charset="0"/>
              </a:rPr>
              <a:t>demo.txt</a:t>
            </a:r>
            <a:endParaRPr lang="en-US" sz="1800" dirty="0">
              <a:latin typeface="Consolas" panose="020B0609020204030204" pitchFamily="49" charset="0"/>
              <a:cs typeface="Consolas" panose="020B0609020204030204" pitchFamily="49" charset="0"/>
            </a:endParaRP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040000 tree 419603a4e13b5db3b350ed9bdf89aa161a0efff7	subfolder</a:t>
            </a:r>
          </a:p>
        </p:txBody>
      </p:sp>
      <p:cxnSp>
        <p:nvCxnSpPr>
          <p:cNvPr id="8" name="Straight Arrow Connector 7">
            <a:extLst>
              <a:ext uri="{FF2B5EF4-FFF2-40B4-BE49-F238E27FC236}">
                <a16:creationId xmlns:a16="http://schemas.microsoft.com/office/drawing/2014/main" id="{D4A198EF-F5A2-686A-CAC9-2334DFA405CD}"/>
              </a:ext>
            </a:extLst>
          </p:cNvPr>
          <p:cNvCxnSpPr>
            <a:cxnSpLocks/>
          </p:cNvCxnSpPr>
          <p:nvPr/>
        </p:nvCxnSpPr>
        <p:spPr>
          <a:xfrm flipV="1">
            <a:off x="5339037" y="2739299"/>
            <a:ext cx="0" cy="965759"/>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89686C5-3523-DBB4-89B0-9425DD9A5EE3}"/>
              </a:ext>
            </a:extLst>
          </p:cNvPr>
          <p:cNvSpPr txBox="1"/>
          <p:nvPr/>
        </p:nvSpPr>
        <p:spPr>
          <a:xfrm>
            <a:off x="3993605" y="3844267"/>
            <a:ext cx="2690864" cy="523220"/>
          </a:xfrm>
          <a:prstGeom prst="rect">
            <a:avLst/>
          </a:prstGeom>
          <a:noFill/>
        </p:spPr>
        <p:txBody>
          <a:bodyPr wrap="square" rtlCol="0">
            <a:spAutoFit/>
          </a:bodyPr>
          <a:lstStyle/>
          <a:p>
            <a:pPr algn="ctr"/>
            <a:r>
              <a:rPr lang="en-US" sz="2800" b="0" i="0" dirty="0">
                <a:effectLst/>
                <a:latin typeface="Corbel" panose="020B0503020204020204" pitchFamily="34" charset="0"/>
              </a:rPr>
              <a:t>SHA-1 Hash</a:t>
            </a:r>
            <a:endParaRPr lang="en-US" sz="2800" dirty="0"/>
          </a:p>
        </p:txBody>
      </p:sp>
    </p:spTree>
    <p:extLst>
      <p:ext uri="{BB962C8B-B14F-4D97-AF65-F5344CB8AC3E}">
        <p14:creationId xmlns:p14="http://schemas.microsoft.com/office/powerpoint/2010/main" val="32746336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CBDFE-9FD7-78B4-7524-1EC488EFEBAE}"/>
              </a:ext>
            </a:extLst>
          </p:cNvPr>
          <p:cNvSpPr>
            <a:spLocks noGrp="1"/>
          </p:cNvSpPr>
          <p:nvPr>
            <p:ph type="title"/>
          </p:nvPr>
        </p:nvSpPr>
        <p:spPr/>
        <p:txBody>
          <a:bodyPr/>
          <a:lstStyle/>
          <a:p>
            <a:r>
              <a:rPr lang="en-US" dirty="0"/>
              <a:t>Anatomy of a Tree Object</a:t>
            </a:r>
          </a:p>
        </p:txBody>
      </p:sp>
      <p:sp>
        <p:nvSpPr>
          <p:cNvPr id="3" name="Content Placeholder 2">
            <a:extLst>
              <a:ext uri="{FF2B5EF4-FFF2-40B4-BE49-F238E27FC236}">
                <a16:creationId xmlns:a16="http://schemas.microsoft.com/office/drawing/2014/main" id="{37FA5027-02AA-F3E6-2A1D-BC05DCF14666}"/>
              </a:ext>
            </a:extLst>
          </p:cNvPr>
          <p:cNvSpPr>
            <a:spLocks noGrp="1"/>
          </p:cNvSpPr>
          <p:nvPr>
            <p:ph idx="1"/>
          </p:nvPr>
        </p:nvSpPr>
        <p:spPr/>
        <p:txBody>
          <a:bodyPr>
            <a:normAutofit/>
          </a:bodyPr>
          <a:lstStyle/>
          <a:p>
            <a:pPr marL="0" indent="0">
              <a:spcBef>
                <a:spcPts val="0"/>
              </a:spcBef>
              <a:spcAft>
                <a:spcPts val="300"/>
              </a:spcAft>
              <a:buNone/>
            </a:pPr>
            <a:r>
              <a:rPr lang="en-US" sz="1800" dirty="0">
                <a:latin typeface="Consolas" panose="020B0609020204030204" pitchFamily="49" charset="0"/>
                <a:cs typeface="Consolas" panose="020B0609020204030204" pitchFamily="49" charset="0"/>
              </a:rPr>
              <a:t>100644 blob 83baae61804e65cc73a7201a7252750c76066a30	</a:t>
            </a:r>
            <a:r>
              <a:rPr lang="en-US" sz="1800" dirty="0" err="1">
                <a:latin typeface="Consolas" panose="020B0609020204030204" pitchFamily="49" charset="0"/>
                <a:cs typeface="Consolas" panose="020B0609020204030204" pitchFamily="49" charset="0"/>
              </a:rPr>
              <a:t>another.txt</a:t>
            </a:r>
            <a:endParaRPr lang="en-US" sz="1800" dirty="0">
              <a:latin typeface="Consolas" panose="020B0609020204030204" pitchFamily="49" charset="0"/>
              <a:cs typeface="Consolas" panose="020B0609020204030204" pitchFamily="49" charset="0"/>
            </a:endParaRP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100644 blob 1f7a7a472abf3dd9643fd615f6da379c4acb3e3a	</a:t>
            </a:r>
            <a:r>
              <a:rPr lang="en-US" sz="1800" dirty="0" err="1">
                <a:latin typeface="Consolas" panose="020B0609020204030204" pitchFamily="49" charset="0"/>
                <a:cs typeface="Consolas" panose="020B0609020204030204" pitchFamily="49" charset="0"/>
              </a:rPr>
              <a:t>demo.txt</a:t>
            </a:r>
            <a:endParaRPr lang="en-US" sz="1800" dirty="0">
              <a:latin typeface="Consolas" panose="020B0609020204030204" pitchFamily="49" charset="0"/>
              <a:cs typeface="Consolas" panose="020B0609020204030204" pitchFamily="49" charset="0"/>
            </a:endParaRP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040000 tree 419603a4e13b5db3b350ed9bdf89aa161a0efff7	subfolder</a:t>
            </a:r>
          </a:p>
        </p:txBody>
      </p:sp>
      <p:cxnSp>
        <p:nvCxnSpPr>
          <p:cNvPr id="9" name="Straight Arrow Connector 8">
            <a:extLst>
              <a:ext uri="{FF2B5EF4-FFF2-40B4-BE49-F238E27FC236}">
                <a16:creationId xmlns:a16="http://schemas.microsoft.com/office/drawing/2014/main" id="{9043DE17-9BE6-FEB9-E37B-5BAB93678192}"/>
              </a:ext>
            </a:extLst>
          </p:cNvPr>
          <p:cNvCxnSpPr>
            <a:cxnSpLocks/>
          </p:cNvCxnSpPr>
          <p:nvPr/>
        </p:nvCxnSpPr>
        <p:spPr>
          <a:xfrm flipV="1">
            <a:off x="9001893" y="2739299"/>
            <a:ext cx="0" cy="965759"/>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89686C5-3523-DBB4-89B0-9425DD9A5EE3}"/>
              </a:ext>
            </a:extLst>
          </p:cNvPr>
          <p:cNvSpPr txBox="1"/>
          <p:nvPr/>
        </p:nvSpPr>
        <p:spPr>
          <a:xfrm>
            <a:off x="8134844" y="3844267"/>
            <a:ext cx="1734097" cy="523220"/>
          </a:xfrm>
          <a:prstGeom prst="rect">
            <a:avLst/>
          </a:prstGeom>
          <a:noFill/>
        </p:spPr>
        <p:txBody>
          <a:bodyPr wrap="square" rtlCol="0">
            <a:spAutoFit/>
          </a:bodyPr>
          <a:lstStyle/>
          <a:p>
            <a:pPr algn="ctr"/>
            <a:r>
              <a:rPr lang="en-US" sz="2800" dirty="0">
                <a:latin typeface="Corbel" panose="020B0503020204020204" pitchFamily="34" charset="0"/>
              </a:rPr>
              <a:t>Name</a:t>
            </a:r>
            <a:endParaRPr lang="en-US" sz="2800" dirty="0"/>
          </a:p>
        </p:txBody>
      </p:sp>
    </p:spTree>
    <p:extLst>
      <p:ext uri="{BB962C8B-B14F-4D97-AF65-F5344CB8AC3E}">
        <p14:creationId xmlns:p14="http://schemas.microsoft.com/office/powerpoint/2010/main" val="12701408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EF282B-4AED-3BBF-8A43-68CC98722D0E}"/>
              </a:ext>
            </a:extLst>
          </p:cNvPr>
          <p:cNvSpPr>
            <a:spLocks noGrp="1"/>
          </p:cNvSpPr>
          <p:nvPr>
            <p:ph type="title"/>
          </p:nvPr>
        </p:nvSpPr>
        <p:spPr/>
        <p:txBody>
          <a:bodyPr/>
          <a:lstStyle/>
          <a:p>
            <a:r>
              <a:rPr lang="en-US" dirty="0"/>
              <a:t>git ls-tree</a:t>
            </a:r>
          </a:p>
        </p:txBody>
      </p:sp>
      <p:sp>
        <p:nvSpPr>
          <p:cNvPr id="5" name="Text Placeholder 4">
            <a:extLst>
              <a:ext uri="{FF2B5EF4-FFF2-40B4-BE49-F238E27FC236}">
                <a16:creationId xmlns:a16="http://schemas.microsoft.com/office/drawing/2014/main" id="{A40969B5-0760-6042-8417-8CC880C88BBA}"/>
              </a:ext>
            </a:extLst>
          </p:cNvPr>
          <p:cNvSpPr>
            <a:spLocks noGrp="1"/>
          </p:cNvSpPr>
          <p:nvPr>
            <p:ph type="body" idx="1"/>
          </p:nvPr>
        </p:nvSpPr>
        <p:spPr/>
        <p:txBody>
          <a:bodyPr/>
          <a:lstStyle/>
          <a:p>
            <a:r>
              <a:rPr lang="en-US" dirty="0"/>
              <a:t>List the contents of a tree object</a:t>
            </a:r>
          </a:p>
        </p:txBody>
      </p:sp>
    </p:spTree>
    <p:extLst>
      <p:ext uri="{BB962C8B-B14F-4D97-AF65-F5344CB8AC3E}">
        <p14:creationId xmlns:p14="http://schemas.microsoft.com/office/powerpoint/2010/main" val="4230858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FAD16-0ED1-C7FB-4814-535F5C88505D}"/>
              </a:ext>
            </a:extLst>
          </p:cNvPr>
          <p:cNvSpPr>
            <a:spLocks noGrp="1"/>
          </p:cNvSpPr>
          <p:nvPr>
            <p:ph type="title"/>
          </p:nvPr>
        </p:nvSpPr>
        <p:spPr/>
        <p:txBody>
          <a:bodyPr/>
          <a:lstStyle/>
          <a:p>
            <a:r>
              <a:rPr lang="en-US" dirty="0"/>
              <a:t>Life Before Git</a:t>
            </a:r>
          </a:p>
        </p:txBody>
      </p:sp>
      <p:sp>
        <p:nvSpPr>
          <p:cNvPr id="3" name="Content Placeholder 2">
            <a:extLst>
              <a:ext uri="{FF2B5EF4-FFF2-40B4-BE49-F238E27FC236}">
                <a16:creationId xmlns:a16="http://schemas.microsoft.com/office/drawing/2014/main" id="{2098B0B4-8E56-15B6-51D7-802ABA15C31C}"/>
              </a:ext>
            </a:extLst>
          </p:cNvPr>
          <p:cNvSpPr>
            <a:spLocks noGrp="1"/>
          </p:cNvSpPr>
          <p:nvPr>
            <p:ph idx="1"/>
          </p:nvPr>
        </p:nvSpPr>
        <p:spPr/>
        <p:txBody>
          <a:bodyPr/>
          <a:lstStyle/>
          <a:p>
            <a:r>
              <a:rPr lang="en-US" dirty="0"/>
              <a:t>SourceSafe</a:t>
            </a:r>
          </a:p>
          <a:p>
            <a:r>
              <a:rPr lang="en-US" dirty="0"/>
              <a:t>ClearCase</a:t>
            </a:r>
          </a:p>
          <a:p>
            <a:r>
              <a:rPr lang="en-US" dirty="0"/>
              <a:t>Subversion</a:t>
            </a:r>
          </a:p>
          <a:p>
            <a:r>
              <a:rPr lang="en-US" dirty="0"/>
              <a:t>Team Foundation Server (Azure DevOps)</a:t>
            </a:r>
          </a:p>
        </p:txBody>
      </p:sp>
    </p:spTree>
    <p:extLst>
      <p:ext uri="{BB962C8B-B14F-4D97-AF65-F5344CB8AC3E}">
        <p14:creationId xmlns:p14="http://schemas.microsoft.com/office/powerpoint/2010/main" val="34226512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8873B-4C15-0FCB-3654-3BC90398AD6C}"/>
              </a:ext>
            </a:extLst>
          </p:cNvPr>
          <p:cNvSpPr>
            <a:spLocks noGrp="1"/>
          </p:cNvSpPr>
          <p:nvPr>
            <p:ph type="title"/>
          </p:nvPr>
        </p:nvSpPr>
        <p:spPr/>
        <p:txBody>
          <a:bodyPr/>
          <a:lstStyle/>
          <a:p>
            <a:r>
              <a:rPr lang="en-US" dirty="0"/>
              <a:t>git ls-tree</a:t>
            </a:r>
          </a:p>
        </p:txBody>
      </p:sp>
      <p:sp>
        <p:nvSpPr>
          <p:cNvPr id="3" name="Content Placeholder 2">
            <a:extLst>
              <a:ext uri="{FF2B5EF4-FFF2-40B4-BE49-F238E27FC236}">
                <a16:creationId xmlns:a16="http://schemas.microsoft.com/office/drawing/2014/main" id="{54516AB6-D54B-0C73-63A4-124F6A51BECC}"/>
              </a:ext>
            </a:extLst>
          </p:cNvPr>
          <p:cNvSpPr>
            <a:spLocks noGrp="1"/>
          </p:cNvSpPr>
          <p:nvPr>
            <p:ph idx="1"/>
          </p:nvPr>
        </p:nvSpPr>
        <p:spPr/>
        <p:txBody>
          <a:bodyPr/>
          <a:lstStyle/>
          <a:p>
            <a:r>
              <a:rPr lang="en-US" dirty="0"/>
              <a:t>-r : Recurse into sub-trees</a:t>
            </a:r>
          </a:p>
          <a:p>
            <a:r>
              <a:rPr lang="en-US" dirty="0"/>
              <a:t>-t : Show tree entries when recursing sub-trees</a:t>
            </a:r>
          </a:p>
        </p:txBody>
      </p:sp>
    </p:spTree>
    <p:extLst>
      <p:ext uri="{BB962C8B-B14F-4D97-AF65-F5344CB8AC3E}">
        <p14:creationId xmlns:p14="http://schemas.microsoft.com/office/powerpoint/2010/main" val="31054699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Arrow Connector 10">
            <a:extLst>
              <a:ext uri="{FF2B5EF4-FFF2-40B4-BE49-F238E27FC236}">
                <a16:creationId xmlns:a16="http://schemas.microsoft.com/office/drawing/2014/main" id="{AA260F2E-EEA8-902F-B10B-74C0BD5B8F7E}"/>
              </a:ext>
            </a:extLst>
          </p:cNvPr>
          <p:cNvCxnSpPr>
            <a:cxnSpLocks/>
            <a:stCxn id="5" idx="2"/>
            <a:endCxn id="7" idx="0"/>
          </p:cNvCxnSpPr>
          <p:nvPr/>
        </p:nvCxnSpPr>
        <p:spPr>
          <a:xfrm flipH="1">
            <a:off x="3739957" y="3318648"/>
            <a:ext cx="2753710" cy="1241032"/>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8F86B67-1858-2C43-0228-8FDF7A551F76}"/>
              </a:ext>
            </a:extLst>
          </p:cNvPr>
          <p:cNvCxnSpPr>
            <a:cxnSpLocks/>
            <a:stCxn id="5" idx="2"/>
            <a:endCxn id="8" idx="0"/>
          </p:cNvCxnSpPr>
          <p:nvPr/>
        </p:nvCxnSpPr>
        <p:spPr>
          <a:xfrm>
            <a:off x="6493667" y="3318648"/>
            <a:ext cx="0" cy="1241032"/>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87FFB25-847C-BAF2-6B80-F8AADD9B5F04}"/>
              </a:ext>
            </a:extLst>
          </p:cNvPr>
          <p:cNvCxnSpPr>
            <a:cxnSpLocks/>
            <a:stCxn id="5" idx="2"/>
            <a:endCxn id="6" idx="0"/>
          </p:cNvCxnSpPr>
          <p:nvPr/>
        </p:nvCxnSpPr>
        <p:spPr>
          <a:xfrm>
            <a:off x="6493667" y="3318648"/>
            <a:ext cx="2753710" cy="1241032"/>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E189504-ABDF-F3AB-AC3C-3FE37D7D5380}"/>
              </a:ext>
            </a:extLst>
          </p:cNvPr>
          <p:cNvCxnSpPr>
            <a:cxnSpLocks/>
            <a:endCxn id="9" idx="0"/>
          </p:cNvCxnSpPr>
          <p:nvPr/>
        </p:nvCxnSpPr>
        <p:spPr>
          <a:xfrm>
            <a:off x="9247377" y="5082900"/>
            <a:ext cx="0" cy="848710"/>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0523A5A-4C1C-476B-E370-5AE5EE312EE6}"/>
              </a:ext>
            </a:extLst>
          </p:cNvPr>
          <p:cNvCxnSpPr>
            <a:cxnSpLocks/>
            <a:stCxn id="4" idx="2"/>
            <a:endCxn id="5" idx="0"/>
          </p:cNvCxnSpPr>
          <p:nvPr/>
        </p:nvCxnSpPr>
        <p:spPr>
          <a:xfrm>
            <a:off x="6493667" y="2172352"/>
            <a:ext cx="0" cy="623076"/>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C2F3E338-1CBF-428B-4FD5-E205DAD8F7C8}"/>
              </a:ext>
            </a:extLst>
          </p:cNvPr>
          <p:cNvSpPr txBox="1"/>
          <p:nvPr/>
        </p:nvSpPr>
        <p:spPr>
          <a:xfrm>
            <a:off x="5668605" y="1649132"/>
            <a:ext cx="1650124" cy="523220"/>
          </a:xfrm>
          <a:prstGeom prst="rect">
            <a:avLst/>
          </a:prstGeom>
          <a:solidFill>
            <a:schemeClr val="accent1"/>
          </a:solidFill>
          <a:ln>
            <a:solidFill>
              <a:schemeClr val="tx1"/>
            </a:solidFill>
          </a:ln>
        </p:spPr>
        <p:txBody>
          <a:bodyPr wrap="square" rtlCol="0">
            <a:spAutoFit/>
          </a:bodyPr>
          <a:lstStyle/>
          <a:p>
            <a:pPr algn="ctr"/>
            <a:r>
              <a:rPr lang="en-US" sz="2800" dirty="0">
                <a:solidFill>
                  <a:schemeClr val="bg1"/>
                </a:solidFill>
              </a:rPr>
              <a:t>commit</a:t>
            </a:r>
          </a:p>
        </p:txBody>
      </p:sp>
      <p:sp>
        <p:nvSpPr>
          <p:cNvPr id="5" name="TextBox 4">
            <a:extLst>
              <a:ext uri="{FF2B5EF4-FFF2-40B4-BE49-F238E27FC236}">
                <a16:creationId xmlns:a16="http://schemas.microsoft.com/office/drawing/2014/main" id="{252B0342-B3E0-2703-CBD1-91C2B3EFBB31}"/>
              </a:ext>
            </a:extLst>
          </p:cNvPr>
          <p:cNvSpPr txBox="1"/>
          <p:nvPr/>
        </p:nvSpPr>
        <p:spPr>
          <a:xfrm>
            <a:off x="5208778" y="2795428"/>
            <a:ext cx="2569778" cy="523220"/>
          </a:xfrm>
          <a:prstGeom prst="rect">
            <a:avLst/>
          </a:prstGeom>
          <a:solidFill>
            <a:schemeClr val="accent5"/>
          </a:solidFill>
          <a:ln>
            <a:solidFill>
              <a:schemeClr val="tx1"/>
            </a:solidFill>
          </a:ln>
        </p:spPr>
        <p:txBody>
          <a:bodyPr wrap="square" rtlCol="0">
            <a:spAutoFit/>
          </a:bodyPr>
          <a:lstStyle/>
          <a:p>
            <a:pPr algn="ctr"/>
            <a:r>
              <a:rPr lang="en-US" sz="2800" dirty="0"/>
              <a:t>tree</a:t>
            </a:r>
          </a:p>
        </p:txBody>
      </p:sp>
      <p:sp>
        <p:nvSpPr>
          <p:cNvPr id="6" name="TextBox 5">
            <a:extLst>
              <a:ext uri="{FF2B5EF4-FFF2-40B4-BE49-F238E27FC236}">
                <a16:creationId xmlns:a16="http://schemas.microsoft.com/office/drawing/2014/main" id="{8516DAE0-AA2A-6C82-F040-222A6DEDBE97}"/>
              </a:ext>
            </a:extLst>
          </p:cNvPr>
          <p:cNvSpPr txBox="1"/>
          <p:nvPr/>
        </p:nvSpPr>
        <p:spPr>
          <a:xfrm>
            <a:off x="7962488" y="4559680"/>
            <a:ext cx="2569778" cy="523220"/>
          </a:xfrm>
          <a:prstGeom prst="rect">
            <a:avLst/>
          </a:prstGeom>
          <a:solidFill>
            <a:schemeClr val="accent5"/>
          </a:solidFill>
          <a:ln>
            <a:solidFill>
              <a:schemeClr val="tx1"/>
            </a:solidFill>
          </a:ln>
        </p:spPr>
        <p:txBody>
          <a:bodyPr wrap="square" rtlCol="0">
            <a:spAutoFit/>
          </a:bodyPr>
          <a:lstStyle/>
          <a:p>
            <a:pPr algn="ctr"/>
            <a:r>
              <a:rPr lang="en-US" sz="2800" dirty="0"/>
              <a:t>tree</a:t>
            </a:r>
          </a:p>
        </p:txBody>
      </p:sp>
      <p:sp>
        <p:nvSpPr>
          <p:cNvPr id="7" name="TextBox 6">
            <a:extLst>
              <a:ext uri="{FF2B5EF4-FFF2-40B4-BE49-F238E27FC236}">
                <a16:creationId xmlns:a16="http://schemas.microsoft.com/office/drawing/2014/main" id="{337F9D91-A9F7-CEB0-4ABE-BEBE134634AA}"/>
              </a:ext>
            </a:extLst>
          </p:cNvPr>
          <p:cNvSpPr txBox="1"/>
          <p:nvPr/>
        </p:nvSpPr>
        <p:spPr>
          <a:xfrm>
            <a:off x="2455068" y="4559680"/>
            <a:ext cx="2569778" cy="523220"/>
          </a:xfrm>
          <a:prstGeom prst="rect">
            <a:avLst/>
          </a:prstGeom>
          <a:solidFill>
            <a:schemeClr val="accent2"/>
          </a:solidFill>
          <a:ln>
            <a:solidFill>
              <a:schemeClr val="tx1"/>
            </a:solidFill>
          </a:ln>
        </p:spPr>
        <p:txBody>
          <a:bodyPr wrap="square" rtlCol="0">
            <a:spAutoFit/>
          </a:bodyPr>
          <a:lstStyle/>
          <a:p>
            <a:pPr algn="ctr"/>
            <a:r>
              <a:rPr lang="en-US" sz="2800" dirty="0"/>
              <a:t>blob</a:t>
            </a:r>
          </a:p>
        </p:txBody>
      </p:sp>
      <p:sp>
        <p:nvSpPr>
          <p:cNvPr id="8" name="TextBox 7">
            <a:extLst>
              <a:ext uri="{FF2B5EF4-FFF2-40B4-BE49-F238E27FC236}">
                <a16:creationId xmlns:a16="http://schemas.microsoft.com/office/drawing/2014/main" id="{607E693F-6E1A-9555-DB34-A731EDC86FC2}"/>
              </a:ext>
            </a:extLst>
          </p:cNvPr>
          <p:cNvSpPr txBox="1"/>
          <p:nvPr/>
        </p:nvSpPr>
        <p:spPr>
          <a:xfrm>
            <a:off x="5208778" y="4559680"/>
            <a:ext cx="2569778" cy="523220"/>
          </a:xfrm>
          <a:prstGeom prst="rect">
            <a:avLst/>
          </a:prstGeom>
          <a:solidFill>
            <a:schemeClr val="accent2"/>
          </a:solidFill>
          <a:ln>
            <a:solidFill>
              <a:schemeClr val="tx1"/>
            </a:solidFill>
          </a:ln>
        </p:spPr>
        <p:txBody>
          <a:bodyPr wrap="square" rtlCol="0">
            <a:spAutoFit/>
          </a:bodyPr>
          <a:lstStyle/>
          <a:p>
            <a:pPr algn="ctr"/>
            <a:r>
              <a:rPr lang="en-US" sz="2800" dirty="0"/>
              <a:t>blob</a:t>
            </a:r>
          </a:p>
        </p:txBody>
      </p:sp>
      <p:sp>
        <p:nvSpPr>
          <p:cNvPr id="9" name="TextBox 8">
            <a:extLst>
              <a:ext uri="{FF2B5EF4-FFF2-40B4-BE49-F238E27FC236}">
                <a16:creationId xmlns:a16="http://schemas.microsoft.com/office/drawing/2014/main" id="{03840FE9-1E49-DA07-EBF6-8BA3E759CF15}"/>
              </a:ext>
            </a:extLst>
          </p:cNvPr>
          <p:cNvSpPr txBox="1"/>
          <p:nvPr/>
        </p:nvSpPr>
        <p:spPr>
          <a:xfrm>
            <a:off x="7962488" y="5931610"/>
            <a:ext cx="2569778" cy="523220"/>
          </a:xfrm>
          <a:prstGeom prst="rect">
            <a:avLst/>
          </a:prstGeom>
          <a:solidFill>
            <a:schemeClr val="accent2"/>
          </a:solidFill>
          <a:ln>
            <a:solidFill>
              <a:schemeClr val="tx1"/>
            </a:solidFill>
          </a:ln>
        </p:spPr>
        <p:txBody>
          <a:bodyPr wrap="square" rtlCol="0">
            <a:spAutoFit/>
          </a:bodyPr>
          <a:lstStyle/>
          <a:p>
            <a:pPr algn="ctr"/>
            <a:r>
              <a:rPr lang="en-US" sz="2800" dirty="0"/>
              <a:t>blob</a:t>
            </a:r>
          </a:p>
        </p:txBody>
      </p:sp>
      <p:sp useBgFill="1">
        <p:nvSpPr>
          <p:cNvPr id="10" name="TextBox 9">
            <a:extLst>
              <a:ext uri="{FF2B5EF4-FFF2-40B4-BE49-F238E27FC236}">
                <a16:creationId xmlns:a16="http://schemas.microsoft.com/office/drawing/2014/main" id="{12CC269F-A320-C815-F93E-644812962144}"/>
              </a:ext>
            </a:extLst>
          </p:cNvPr>
          <p:cNvSpPr txBox="1"/>
          <p:nvPr/>
        </p:nvSpPr>
        <p:spPr>
          <a:xfrm>
            <a:off x="3739957" y="3870108"/>
            <a:ext cx="1618593" cy="369332"/>
          </a:xfrm>
          <a:prstGeom prst="rect">
            <a:avLst/>
          </a:prstGeom>
        </p:spPr>
        <p:txBody>
          <a:bodyPr wrap="square" rtlCol="0">
            <a:spAutoFit/>
          </a:bodyPr>
          <a:lstStyle/>
          <a:p>
            <a:r>
              <a:rPr lang="en-US" dirty="0" err="1">
                <a:latin typeface="Consolas" panose="020B0609020204030204" pitchFamily="49" charset="0"/>
                <a:cs typeface="Consolas" panose="020B0609020204030204" pitchFamily="49" charset="0"/>
              </a:rPr>
              <a:t>another.txt</a:t>
            </a:r>
            <a:endParaRPr lang="en-US" dirty="0">
              <a:latin typeface="Consolas" panose="020B0609020204030204" pitchFamily="49" charset="0"/>
              <a:cs typeface="Consolas" panose="020B0609020204030204" pitchFamily="49" charset="0"/>
            </a:endParaRPr>
          </a:p>
        </p:txBody>
      </p:sp>
      <p:sp useBgFill="1">
        <p:nvSpPr>
          <p:cNvPr id="28" name="TextBox 27">
            <a:extLst>
              <a:ext uri="{FF2B5EF4-FFF2-40B4-BE49-F238E27FC236}">
                <a16:creationId xmlns:a16="http://schemas.microsoft.com/office/drawing/2014/main" id="{7A2628E3-BE9A-3AF7-AF9E-D6B7E46EAD1F}"/>
              </a:ext>
            </a:extLst>
          </p:cNvPr>
          <p:cNvSpPr txBox="1"/>
          <p:nvPr/>
        </p:nvSpPr>
        <p:spPr>
          <a:xfrm>
            <a:off x="5865678" y="3845729"/>
            <a:ext cx="1208681" cy="369332"/>
          </a:xfrm>
          <a:prstGeom prst="rect">
            <a:avLst/>
          </a:prstGeom>
        </p:spPr>
        <p:txBody>
          <a:bodyPr wrap="square" rtlCol="0">
            <a:spAutoFit/>
          </a:bodyPr>
          <a:lstStyle/>
          <a:p>
            <a:pPr algn="ctr"/>
            <a:r>
              <a:rPr lang="en-US" dirty="0" err="1">
                <a:latin typeface="Consolas" panose="020B0609020204030204" pitchFamily="49" charset="0"/>
                <a:cs typeface="Consolas" panose="020B0609020204030204" pitchFamily="49" charset="0"/>
              </a:rPr>
              <a:t>demo.txt</a:t>
            </a:r>
            <a:endParaRPr lang="en-US" dirty="0">
              <a:latin typeface="Consolas" panose="020B0609020204030204" pitchFamily="49" charset="0"/>
              <a:cs typeface="Consolas" panose="020B0609020204030204" pitchFamily="49" charset="0"/>
            </a:endParaRPr>
          </a:p>
        </p:txBody>
      </p:sp>
      <p:sp useBgFill="1">
        <p:nvSpPr>
          <p:cNvPr id="29" name="TextBox 28">
            <a:extLst>
              <a:ext uri="{FF2B5EF4-FFF2-40B4-BE49-F238E27FC236}">
                <a16:creationId xmlns:a16="http://schemas.microsoft.com/office/drawing/2014/main" id="{4194A3E3-9A72-17B4-94C5-DEDF848EFCA6}"/>
              </a:ext>
            </a:extLst>
          </p:cNvPr>
          <p:cNvSpPr txBox="1"/>
          <p:nvPr/>
        </p:nvSpPr>
        <p:spPr>
          <a:xfrm>
            <a:off x="7683966" y="3875572"/>
            <a:ext cx="1618593" cy="369332"/>
          </a:xfrm>
          <a:prstGeom prst="rect">
            <a:avLst/>
          </a:prstGeom>
        </p:spPr>
        <p:txBody>
          <a:bodyPr wrap="square" rtlCol="0">
            <a:spAutoFit/>
          </a:bodyPr>
          <a:lstStyle/>
          <a:p>
            <a:r>
              <a:rPr lang="en-US" dirty="0">
                <a:latin typeface="Consolas" panose="020B0609020204030204" pitchFamily="49" charset="0"/>
                <a:cs typeface="Consolas" panose="020B0609020204030204" pitchFamily="49" charset="0"/>
              </a:rPr>
              <a:t>subfolder</a:t>
            </a:r>
          </a:p>
        </p:txBody>
      </p:sp>
      <p:sp useBgFill="1">
        <p:nvSpPr>
          <p:cNvPr id="30" name="TextBox 29">
            <a:extLst>
              <a:ext uri="{FF2B5EF4-FFF2-40B4-BE49-F238E27FC236}">
                <a16:creationId xmlns:a16="http://schemas.microsoft.com/office/drawing/2014/main" id="{2AC24174-4E7D-46F9-71CC-010A09319D48}"/>
              </a:ext>
            </a:extLst>
          </p:cNvPr>
          <p:cNvSpPr txBox="1"/>
          <p:nvPr/>
        </p:nvSpPr>
        <p:spPr>
          <a:xfrm>
            <a:off x="8643036" y="5210106"/>
            <a:ext cx="1208681" cy="369332"/>
          </a:xfrm>
          <a:prstGeom prst="rect">
            <a:avLst/>
          </a:prstGeom>
        </p:spPr>
        <p:txBody>
          <a:bodyPr wrap="square" rtlCol="0">
            <a:spAutoFit/>
          </a:bodyPr>
          <a:lstStyle/>
          <a:p>
            <a:pPr algn="ctr"/>
            <a:r>
              <a:rPr lang="en-US" dirty="0" err="1">
                <a:latin typeface="Consolas" panose="020B0609020204030204" pitchFamily="49" charset="0"/>
                <a:cs typeface="Consolas" panose="020B0609020204030204" pitchFamily="49" charset="0"/>
              </a:rPr>
              <a:t>demo.txt</a:t>
            </a:r>
            <a:endParaRPr lang="en-US" dirty="0">
              <a:latin typeface="Consolas" panose="020B0609020204030204" pitchFamily="49" charset="0"/>
              <a:cs typeface="Consolas" panose="020B0609020204030204" pitchFamily="49" charset="0"/>
            </a:endParaRPr>
          </a:p>
        </p:txBody>
      </p:sp>
      <p:sp>
        <p:nvSpPr>
          <p:cNvPr id="31" name="Title 30">
            <a:extLst>
              <a:ext uri="{FF2B5EF4-FFF2-40B4-BE49-F238E27FC236}">
                <a16:creationId xmlns:a16="http://schemas.microsoft.com/office/drawing/2014/main" id="{2D6C135B-6A80-164D-F6A6-005D21EA352B}"/>
              </a:ext>
            </a:extLst>
          </p:cNvPr>
          <p:cNvSpPr>
            <a:spLocks noGrp="1"/>
          </p:cNvSpPr>
          <p:nvPr>
            <p:ph type="title"/>
          </p:nvPr>
        </p:nvSpPr>
        <p:spPr/>
        <p:txBody>
          <a:bodyPr/>
          <a:lstStyle/>
          <a:p>
            <a:r>
              <a:rPr lang="en-US" dirty="0"/>
              <a:t>First Commit</a:t>
            </a:r>
          </a:p>
        </p:txBody>
      </p:sp>
      <p:sp>
        <p:nvSpPr>
          <p:cNvPr id="2" name="TextBox 1">
            <a:extLst>
              <a:ext uri="{FF2B5EF4-FFF2-40B4-BE49-F238E27FC236}">
                <a16:creationId xmlns:a16="http://schemas.microsoft.com/office/drawing/2014/main" id="{B61E38AD-B816-B582-E1E0-D23B73624D6B}"/>
              </a:ext>
            </a:extLst>
          </p:cNvPr>
          <p:cNvSpPr txBox="1"/>
          <p:nvPr/>
        </p:nvSpPr>
        <p:spPr>
          <a:xfrm rot="20162542">
            <a:off x="7005557" y="1472631"/>
            <a:ext cx="1545996"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ae76748…</a:t>
            </a:r>
          </a:p>
        </p:txBody>
      </p:sp>
      <p:sp>
        <p:nvSpPr>
          <p:cNvPr id="3" name="TextBox 2">
            <a:extLst>
              <a:ext uri="{FF2B5EF4-FFF2-40B4-BE49-F238E27FC236}">
                <a16:creationId xmlns:a16="http://schemas.microsoft.com/office/drawing/2014/main" id="{657F8103-6571-0DC5-7C23-59FC0CDEEC3A}"/>
              </a:ext>
            </a:extLst>
          </p:cNvPr>
          <p:cNvSpPr txBox="1"/>
          <p:nvPr/>
        </p:nvSpPr>
        <p:spPr>
          <a:xfrm rot="20189450">
            <a:off x="7418088" y="2636015"/>
            <a:ext cx="1545996"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00b3fcb…</a:t>
            </a:r>
          </a:p>
        </p:txBody>
      </p:sp>
      <p:sp>
        <p:nvSpPr>
          <p:cNvPr id="12" name="TextBox 11">
            <a:extLst>
              <a:ext uri="{FF2B5EF4-FFF2-40B4-BE49-F238E27FC236}">
                <a16:creationId xmlns:a16="http://schemas.microsoft.com/office/drawing/2014/main" id="{EAA26298-5472-BC4B-17AB-C8D3B624C0F7}"/>
              </a:ext>
            </a:extLst>
          </p:cNvPr>
          <p:cNvSpPr txBox="1"/>
          <p:nvPr/>
        </p:nvSpPr>
        <p:spPr>
          <a:xfrm rot="20179622">
            <a:off x="1870866" y="4730608"/>
            <a:ext cx="1545996"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83baae6…</a:t>
            </a:r>
          </a:p>
        </p:txBody>
      </p:sp>
      <p:sp>
        <p:nvSpPr>
          <p:cNvPr id="13" name="TextBox 12">
            <a:extLst>
              <a:ext uri="{FF2B5EF4-FFF2-40B4-BE49-F238E27FC236}">
                <a16:creationId xmlns:a16="http://schemas.microsoft.com/office/drawing/2014/main" id="{471AC717-C4FE-0C29-D658-FFF750A64520}"/>
              </a:ext>
            </a:extLst>
          </p:cNvPr>
          <p:cNvSpPr txBox="1"/>
          <p:nvPr/>
        </p:nvSpPr>
        <p:spPr>
          <a:xfrm rot="20201792">
            <a:off x="4845151" y="4843034"/>
            <a:ext cx="1545996"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1f7a7a4…</a:t>
            </a:r>
          </a:p>
        </p:txBody>
      </p:sp>
      <p:sp>
        <p:nvSpPr>
          <p:cNvPr id="14" name="TextBox 13">
            <a:extLst>
              <a:ext uri="{FF2B5EF4-FFF2-40B4-BE49-F238E27FC236}">
                <a16:creationId xmlns:a16="http://schemas.microsoft.com/office/drawing/2014/main" id="{7A0E04BB-53F4-B30D-4526-2B45A911372A}"/>
              </a:ext>
            </a:extLst>
          </p:cNvPr>
          <p:cNvSpPr txBox="1"/>
          <p:nvPr/>
        </p:nvSpPr>
        <p:spPr>
          <a:xfrm rot="20201792">
            <a:off x="7455018" y="4928534"/>
            <a:ext cx="1545996"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419603a…</a:t>
            </a:r>
          </a:p>
        </p:txBody>
      </p:sp>
      <p:sp>
        <p:nvSpPr>
          <p:cNvPr id="19" name="TextBox 18">
            <a:extLst>
              <a:ext uri="{FF2B5EF4-FFF2-40B4-BE49-F238E27FC236}">
                <a16:creationId xmlns:a16="http://schemas.microsoft.com/office/drawing/2014/main" id="{51FC74A5-D500-0DE9-44DF-753804BE0412}"/>
              </a:ext>
            </a:extLst>
          </p:cNvPr>
          <p:cNvSpPr txBox="1"/>
          <p:nvPr/>
        </p:nvSpPr>
        <p:spPr>
          <a:xfrm rot="20201792">
            <a:off x="7315375" y="6091446"/>
            <a:ext cx="1545996"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1f7a7a4…</a:t>
            </a:r>
          </a:p>
        </p:txBody>
      </p:sp>
    </p:spTree>
    <p:extLst>
      <p:ext uri="{BB962C8B-B14F-4D97-AF65-F5344CB8AC3E}">
        <p14:creationId xmlns:p14="http://schemas.microsoft.com/office/powerpoint/2010/main" val="1444885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2" grpId="0"/>
      <p:bldP spid="13" grpId="0"/>
      <p:bldP spid="14" grpId="0"/>
      <p:bldP spid="1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CBDFE-9FD7-78B4-7524-1EC488EFEBAE}"/>
              </a:ext>
            </a:extLst>
          </p:cNvPr>
          <p:cNvSpPr>
            <a:spLocks noGrp="1"/>
          </p:cNvSpPr>
          <p:nvPr>
            <p:ph type="title"/>
          </p:nvPr>
        </p:nvSpPr>
        <p:spPr/>
        <p:txBody>
          <a:bodyPr/>
          <a:lstStyle/>
          <a:p>
            <a:r>
              <a:rPr lang="en-US" dirty="0"/>
              <a:t>Anatomy of a Commit Object</a:t>
            </a:r>
          </a:p>
        </p:txBody>
      </p:sp>
      <p:sp>
        <p:nvSpPr>
          <p:cNvPr id="3" name="Content Placeholder 2">
            <a:extLst>
              <a:ext uri="{FF2B5EF4-FFF2-40B4-BE49-F238E27FC236}">
                <a16:creationId xmlns:a16="http://schemas.microsoft.com/office/drawing/2014/main" id="{37FA5027-02AA-F3E6-2A1D-BC05DCF14666}"/>
              </a:ext>
            </a:extLst>
          </p:cNvPr>
          <p:cNvSpPr>
            <a:spLocks noGrp="1"/>
          </p:cNvSpPr>
          <p:nvPr>
            <p:ph idx="1"/>
          </p:nvPr>
        </p:nvSpPr>
        <p:spPr/>
        <p:txBody>
          <a:bodyPr>
            <a:normAutofit/>
          </a:bodyPr>
          <a:lstStyle/>
          <a:p>
            <a:pPr marL="0" indent="0">
              <a:spcBef>
                <a:spcPts val="0"/>
              </a:spcBef>
              <a:spcAft>
                <a:spcPts val="300"/>
              </a:spcAft>
              <a:buNone/>
            </a:pPr>
            <a:r>
              <a:rPr lang="en-US" sz="1800" dirty="0">
                <a:latin typeface="Consolas" panose="020B0609020204030204" pitchFamily="49" charset="0"/>
                <a:cs typeface="Consolas" panose="020B0609020204030204" pitchFamily="49" charset="0"/>
              </a:rPr>
              <a:t>tree a6198679e0261b0410ecfb0cc0cb073a1c7888d8</a:t>
            </a: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parent ae76748d65f2edaf34c640a671969c40cda7027c</a:t>
            </a: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author Matthew Heironimus &lt;</a:t>
            </a:r>
            <a:r>
              <a:rPr lang="en-US" sz="1800" dirty="0" err="1">
                <a:latin typeface="Consolas" panose="020B0609020204030204" pitchFamily="49" charset="0"/>
                <a:cs typeface="Consolas" panose="020B0609020204030204" pitchFamily="49" charset="0"/>
              </a:rPr>
              <a:t>me@email.com</a:t>
            </a:r>
            <a:r>
              <a:rPr lang="en-US" sz="1800" dirty="0">
                <a:latin typeface="Consolas" panose="020B0609020204030204" pitchFamily="49" charset="0"/>
                <a:cs typeface="Consolas" panose="020B0609020204030204" pitchFamily="49" charset="0"/>
              </a:rPr>
              <a:t>&gt; 1688762726 -0500</a:t>
            </a: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committer Matthew Heironimus &lt;</a:t>
            </a:r>
            <a:r>
              <a:rPr lang="en-US" sz="1800" dirty="0" err="1">
                <a:latin typeface="Consolas" panose="020B0609020204030204" pitchFamily="49" charset="0"/>
                <a:cs typeface="Consolas" panose="020B0609020204030204" pitchFamily="49" charset="0"/>
              </a:rPr>
              <a:t>me@email.com</a:t>
            </a:r>
            <a:r>
              <a:rPr lang="en-US" sz="1800" dirty="0">
                <a:latin typeface="Consolas" panose="020B0609020204030204" pitchFamily="49" charset="0"/>
                <a:cs typeface="Consolas" panose="020B0609020204030204" pitchFamily="49" charset="0"/>
              </a:rPr>
              <a:t>&gt; 1688762726 -0500</a:t>
            </a:r>
          </a:p>
          <a:p>
            <a:pPr marL="0" indent="0">
              <a:spcBef>
                <a:spcPts val="0"/>
              </a:spcBef>
              <a:spcAft>
                <a:spcPts val="300"/>
              </a:spcAft>
              <a:buNone/>
            </a:pPr>
            <a:endParaRPr lang="en-US" sz="1800" dirty="0">
              <a:latin typeface="Consolas" panose="020B0609020204030204" pitchFamily="49" charset="0"/>
              <a:cs typeface="Consolas" panose="020B0609020204030204" pitchFamily="49" charset="0"/>
            </a:endParaRP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My second commit</a:t>
            </a:r>
          </a:p>
          <a:p>
            <a:pPr marL="0" indent="0">
              <a:buNone/>
            </a:pPr>
            <a:endParaRPr lang="en-US" sz="1800" dirty="0">
              <a:latin typeface="Consolas" panose="020B0609020204030204" pitchFamily="49" charset="0"/>
              <a:cs typeface="Consolas" panose="020B0609020204030204" pitchFamily="49" charset="0"/>
            </a:endParaRPr>
          </a:p>
          <a:p>
            <a:pPr marL="0" indent="0">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9833682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Arrow Connector 10">
            <a:extLst>
              <a:ext uri="{FF2B5EF4-FFF2-40B4-BE49-F238E27FC236}">
                <a16:creationId xmlns:a16="http://schemas.microsoft.com/office/drawing/2014/main" id="{AA260F2E-EEA8-902F-B10B-74C0BD5B8F7E}"/>
              </a:ext>
            </a:extLst>
          </p:cNvPr>
          <p:cNvCxnSpPr>
            <a:cxnSpLocks/>
            <a:stCxn id="5" idx="2"/>
            <a:endCxn id="7" idx="0"/>
          </p:cNvCxnSpPr>
          <p:nvPr/>
        </p:nvCxnSpPr>
        <p:spPr>
          <a:xfrm flipH="1">
            <a:off x="3739957" y="3318648"/>
            <a:ext cx="2753710" cy="1241032"/>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8F86B67-1858-2C43-0228-8FDF7A551F76}"/>
              </a:ext>
            </a:extLst>
          </p:cNvPr>
          <p:cNvCxnSpPr>
            <a:cxnSpLocks/>
            <a:stCxn id="5" idx="2"/>
            <a:endCxn id="8" idx="0"/>
          </p:cNvCxnSpPr>
          <p:nvPr/>
        </p:nvCxnSpPr>
        <p:spPr>
          <a:xfrm>
            <a:off x="6493667" y="3318648"/>
            <a:ext cx="0" cy="1241032"/>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87FFB25-847C-BAF2-6B80-F8AADD9B5F04}"/>
              </a:ext>
            </a:extLst>
          </p:cNvPr>
          <p:cNvCxnSpPr>
            <a:cxnSpLocks/>
            <a:stCxn id="5" idx="2"/>
            <a:endCxn id="6" idx="0"/>
          </p:cNvCxnSpPr>
          <p:nvPr/>
        </p:nvCxnSpPr>
        <p:spPr>
          <a:xfrm>
            <a:off x="6493667" y="3318648"/>
            <a:ext cx="2753710" cy="1241032"/>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E189504-ABDF-F3AB-AC3C-3FE37D7D5380}"/>
              </a:ext>
            </a:extLst>
          </p:cNvPr>
          <p:cNvCxnSpPr>
            <a:cxnSpLocks/>
            <a:endCxn id="9" idx="0"/>
          </p:cNvCxnSpPr>
          <p:nvPr/>
        </p:nvCxnSpPr>
        <p:spPr>
          <a:xfrm>
            <a:off x="9247377" y="5082900"/>
            <a:ext cx="0" cy="848710"/>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B0523A5A-4C1C-476B-E370-5AE5EE312EE6}"/>
              </a:ext>
            </a:extLst>
          </p:cNvPr>
          <p:cNvCxnSpPr>
            <a:cxnSpLocks/>
            <a:stCxn id="4" idx="2"/>
            <a:endCxn id="5" idx="0"/>
          </p:cNvCxnSpPr>
          <p:nvPr/>
        </p:nvCxnSpPr>
        <p:spPr>
          <a:xfrm>
            <a:off x="6493667" y="2172352"/>
            <a:ext cx="0" cy="623076"/>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C2F3E338-1CBF-428B-4FD5-E205DAD8F7C8}"/>
              </a:ext>
            </a:extLst>
          </p:cNvPr>
          <p:cNvSpPr txBox="1"/>
          <p:nvPr/>
        </p:nvSpPr>
        <p:spPr>
          <a:xfrm>
            <a:off x="5668605" y="1649132"/>
            <a:ext cx="1650124" cy="523220"/>
          </a:xfrm>
          <a:prstGeom prst="rect">
            <a:avLst/>
          </a:prstGeom>
          <a:solidFill>
            <a:schemeClr val="accent1"/>
          </a:solidFill>
          <a:ln>
            <a:solidFill>
              <a:schemeClr val="tx1"/>
            </a:solidFill>
          </a:ln>
        </p:spPr>
        <p:txBody>
          <a:bodyPr wrap="square" rtlCol="0">
            <a:spAutoFit/>
          </a:bodyPr>
          <a:lstStyle/>
          <a:p>
            <a:pPr algn="ctr"/>
            <a:r>
              <a:rPr lang="en-US" sz="2800" dirty="0">
                <a:solidFill>
                  <a:schemeClr val="bg1"/>
                </a:solidFill>
              </a:rPr>
              <a:t>commit</a:t>
            </a:r>
          </a:p>
        </p:txBody>
      </p:sp>
      <p:sp>
        <p:nvSpPr>
          <p:cNvPr id="5" name="TextBox 4">
            <a:extLst>
              <a:ext uri="{FF2B5EF4-FFF2-40B4-BE49-F238E27FC236}">
                <a16:creationId xmlns:a16="http://schemas.microsoft.com/office/drawing/2014/main" id="{252B0342-B3E0-2703-CBD1-91C2B3EFBB31}"/>
              </a:ext>
            </a:extLst>
          </p:cNvPr>
          <p:cNvSpPr txBox="1"/>
          <p:nvPr/>
        </p:nvSpPr>
        <p:spPr>
          <a:xfrm>
            <a:off x="5208778" y="2795428"/>
            <a:ext cx="2569778" cy="523220"/>
          </a:xfrm>
          <a:prstGeom prst="rect">
            <a:avLst/>
          </a:prstGeom>
          <a:solidFill>
            <a:schemeClr val="accent5"/>
          </a:solidFill>
          <a:ln>
            <a:solidFill>
              <a:schemeClr val="tx1"/>
            </a:solidFill>
          </a:ln>
        </p:spPr>
        <p:txBody>
          <a:bodyPr wrap="square" rtlCol="0">
            <a:spAutoFit/>
          </a:bodyPr>
          <a:lstStyle/>
          <a:p>
            <a:pPr algn="ctr"/>
            <a:r>
              <a:rPr lang="en-US" sz="2800" dirty="0"/>
              <a:t>tree</a:t>
            </a:r>
          </a:p>
        </p:txBody>
      </p:sp>
      <p:sp>
        <p:nvSpPr>
          <p:cNvPr id="6" name="TextBox 5">
            <a:extLst>
              <a:ext uri="{FF2B5EF4-FFF2-40B4-BE49-F238E27FC236}">
                <a16:creationId xmlns:a16="http://schemas.microsoft.com/office/drawing/2014/main" id="{8516DAE0-AA2A-6C82-F040-222A6DEDBE97}"/>
              </a:ext>
            </a:extLst>
          </p:cNvPr>
          <p:cNvSpPr txBox="1"/>
          <p:nvPr/>
        </p:nvSpPr>
        <p:spPr>
          <a:xfrm>
            <a:off x="7962488" y="4559680"/>
            <a:ext cx="2569778" cy="523220"/>
          </a:xfrm>
          <a:prstGeom prst="rect">
            <a:avLst/>
          </a:prstGeom>
          <a:solidFill>
            <a:schemeClr val="accent5"/>
          </a:solidFill>
          <a:ln>
            <a:solidFill>
              <a:schemeClr val="tx1"/>
            </a:solidFill>
          </a:ln>
        </p:spPr>
        <p:txBody>
          <a:bodyPr wrap="square" rtlCol="0">
            <a:spAutoFit/>
          </a:bodyPr>
          <a:lstStyle/>
          <a:p>
            <a:pPr algn="ctr"/>
            <a:r>
              <a:rPr lang="en-US" sz="2800" dirty="0"/>
              <a:t>tree</a:t>
            </a:r>
          </a:p>
        </p:txBody>
      </p:sp>
      <p:sp>
        <p:nvSpPr>
          <p:cNvPr id="7" name="TextBox 6">
            <a:extLst>
              <a:ext uri="{FF2B5EF4-FFF2-40B4-BE49-F238E27FC236}">
                <a16:creationId xmlns:a16="http://schemas.microsoft.com/office/drawing/2014/main" id="{337F9D91-A9F7-CEB0-4ABE-BEBE134634AA}"/>
              </a:ext>
            </a:extLst>
          </p:cNvPr>
          <p:cNvSpPr txBox="1"/>
          <p:nvPr/>
        </p:nvSpPr>
        <p:spPr>
          <a:xfrm>
            <a:off x="2455068" y="4559680"/>
            <a:ext cx="2569778" cy="523220"/>
          </a:xfrm>
          <a:prstGeom prst="rect">
            <a:avLst/>
          </a:prstGeom>
          <a:solidFill>
            <a:schemeClr val="accent2"/>
          </a:solidFill>
          <a:ln>
            <a:solidFill>
              <a:schemeClr val="tx1"/>
            </a:solidFill>
          </a:ln>
        </p:spPr>
        <p:txBody>
          <a:bodyPr wrap="square" rtlCol="0">
            <a:spAutoFit/>
          </a:bodyPr>
          <a:lstStyle/>
          <a:p>
            <a:pPr algn="ctr"/>
            <a:r>
              <a:rPr lang="en-US" sz="2800" dirty="0"/>
              <a:t>blob</a:t>
            </a:r>
          </a:p>
        </p:txBody>
      </p:sp>
      <p:sp>
        <p:nvSpPr>
          <p:cNvPr id="8" name="TextBox 7">
            <a:extLst>
              <a:ext uri="{FF2B5EF4-FFF2-40B4-BE49-F238E27FC236}">
                <a16:creationId xmlns:a16="http://schemas.microsoft.com/office/drawing/2014/main" id="{607E693F-6E1A-9555-DB34-A731EDC86FC2}"/>
              </a:ext>
            </a:extLst>
          </p:cNvPr>
          <p:cNvSpPr txBox="1"/>
          <p:nvPr/>
        </p:nvSpPr>
        <p:spPr>
          <a:xfrm>
            <a:off x="5208778" y="4559680"/>
            <a:ext cx="2569778" cy="523220"/>
          </a:xfrm>
          <a:prstGeom prst="rect">
            <a:avLst/>
          </a:prstGeom>
          <a:solidFill>
            <a:schemeClr val="accent2"/>
          </a:solidFill>
          <a:ln>
            <a:solidFill>
              <a:schemeClr val="tx1"/>
            </a:solidFill>
          </a:ln>
        </p:spPr>
        <p:txBody>
          <a:bodyPr wrap="square" rtlCol="0">
            <a:spAutoFit/>
          </a:bodyPr>
          <a:lstStyle/>
          <a:p>
            <a:pPr algn="ctr"/>
            <a:r>
              <a:rPr lang="en-US" sz="2800" dirty="0"/>
              <a:t>blob</a:t>
            </a:r>
          </a:p>
        </p:txBody>
      </p:sp>
      <p:sp>
        <p:nvSpPr>
          <p:cNvPr id="9" name="TextBox 8">
            <a:extLst>
              <a:ext uri="{FF2B5EF4-FFF2-40B4-BE49-F238E27FC236}">
                <a16:creationId xmlns:a16="http://schemas.microsoft.com/office/drawing/2014/main" id="{03840FE9-1E49-DA07-EBF6-8BA3E759CF15}"/>
              </a:ext>
            </a:extLst>
          </p:cNvPr>
          <p:cNvSpPr txBox="1"/>
          <p:nvPr/>
        </p:nvSpPr>
        <p:spPr>
          <a:xfrm>
            <a:off x="7962488" y="5931610"/>
            <a:ext cx="2569778" cy="523220"/>
          </a:xfrm>
          <a:prstGeom prst="rect">
            <a:avLst/>
          </a:prstGeom>
          <a:solidFill>
            <a:schemeClr val="accent2"/>
          </a:solidFill>
          <a:ln>
            <a:solidFill>
              <a:schemeClr val="tx1"/>
            </a:solidFill>
          </a:ln>
        </p:spPr>
        <p:txBody>
          <a:bodyPr wrap="square" rtlCol="0">
            <a:spAutoFit/>
          </a:bodyPr>
          <a:lstStyle/>
          <a:p>
            <a:pPr algn="ctr"/>
            <a:r>
              <a:rPr lang="en-US" sz="2800" dirty="0"/>
              <a:t>blob</a:t>
            </a:r>
          </a:p>
        </p:txBody>
      </p:sp>
      <p:sp useBgFill="1">
        <p:nvSpPr>
          <p:cNvPr id="10" name="TextBox 9">
            <a:extLst>
              <a:ext uri="{FF2B5EF4-FFF2-40B4-BE49-F238E27FC236}">
                <a16:creationId xmlns:a16="http://schemas.microsoft.com/office/drawing/2014/main" id="{12CC269F-A320-C815-F93E-644812962144}"/>
              </a:ext>
            </a:extLst>
          </p:cNvPr>
          <p:cNvSpPr txBox="1"/>
          <p:nvPr/>
        </p:nvSpPr>
        <p:spPr>
          <a:xfrm>
            <a:off x="3739957" y="3870108"/>
            <a:ext cx="1618593" cy="369332"/>
          </a:xfrm>
          <a:prstGeom prst="rect">
            <a:avLst/>
          </a:prstGeom>
        </p:spPr>
        <p:txBody>
          <a:bodyPr wrap="square" rtlCol="0">
            <a:spAutoFit/>
          </a:bodyPr>
          <a:lstStyle/>
          <a:p>
            <a:r>
              <a:rPr lang="en-US" dirty="0" err="1">
                <a:latin typeface="Consolas" panose="020B0609020204030204" pitchFamily="49" charset="0"/>
                <a:cs typeface="Consolas" panose="020B0609020204030204" pitchFamily="49" charset="0"/>
              </a:rPr>
              <a:t>another.txt</a:t>
            </a:r>
            <a:endParaRPr lang="en-US" dirty="0">
              <a:latin typeface="Consolas" panose="020B0609020204030204" pitchFamily="49" charset="0"/>
              <a:cs typeface="Consolas" panose="020B0609020204030204" pitchFamily="49" charset="0"/>
            </a:endParaRPr>
          </a:p>
        </p:txBody>
      </p:sp>
      <p:sp useBgFill="1">
        <p:nvSpPr>
          <p:cNvPr id="28" name="TextBox 27">
            <a:extLst>
              <a:ext uri="{FF2B5EF4-FFF2-40B4-BE49-F238E27FC236}">
                <a16:creationId xmlns:a16="http://schemas.microsoft.com/office/drawing/2014/main" id="{7A2628E3-BE9A-3AF7-AF9E-D6B7E46EAD1F}"/>
              </a:ext>
            </a:extLst>
          </p:cNvPr>
          <p:cNvSpPr txBox="1"/>
          <p:nvPr/>
        </p:nvSpPr>
        <p:spPr>
          <a:xfrm>
            <a:off x="5865678" y="3845729"/>
            <a:ext cx="1208681" cy="369332"/>
          </a:xfrm>
          <a:prstGeom prst="rect">
            <a:avLst/>
          </a:prstGeom>
        </p:spPr>
        <p:txBody>
          <a:bodyPr wrap="square" rtlCol="0">
            <a:spAutoFit/>
          </a:bodyPr>
          <a:lstStyle/>
          <a:p>
            <a:pPr algn="ctr"/>
            <a:r>
              <a:rPr lang="en-US" dirty="0" err="1">
                <a:latin typeface="Consolas" panose="020B0609020204030204" pitchFamily="49" charset="0"/>
                <a:cs typeface="Consolas" panose="020B0609020204030204" pitchFamily="49" charset="0"/>
              </a:rPr>
              <a:t>demo.txt</a:t>
            </a:r>
            <a:endParaRPr lang="en-US" dirty="0">
              <a:latin typeface="Consolas" panose="020B0609020204030204" pitchFamily="49" charset="0"/>
              <a:cs typeface="Consolas" panose="020B0609020204030204" pitchFamily="49" charset="0"/>
            </a:endParaRPr>
          </a:p>
        </p:txBody>
      </p:sp>
      <p:sp useBgFill="1">
        <p:nvSpPr>
          <p:cNvPr id="29" name="TextBox 28">
            <a:extLst>
              <a:ext uri="{FF2B5EF4-FFF2-40B4-BE49-F238E27FC236}">
                <a16:creationId xmlns:a16="http://schemas.microsoft.com/office/drawing/2014/main" id="{4194A3E3-9A72-17B4-94C5-DEDF848EFCA6}"/>
              </a:ext>
            </a:extLst>
          </p:cNvPr>
          <p:cNvSpPr txBox="1"/>
          <p:nvPr/>
        </p:nvSpPr>
        <p:spPr>
          <a:xfrm>
            <a:off x="7683966" y="3875572"/>
            <a:ext cx="1618593" cy="369332"/>
          </a:xfrm>
          <a:prstGeom prst="rect">
            <a:avLst/>
          </a:prstGeom>
        </p:spPr>
        <p:txBody>
          <a:bodyPr wrap="square" rtlCol="0">
            <a:spAutoFit/>
          </a:bodyPr>
          <a:lstStyle/>
          <a:p>
            <a:r>
              <a:rPr lang="en-US" dirty="0">
                <a:latin typeface="Consolas" panose="020B0609020204030204" pitchFamily="49" charset="0"/>
                <a:cs typeface="Consolas" panose="020B0609020204030204" pitchFamily="49" charset="0"/>
              </a:rPr>
              <a:t>subfolder</a:t>
            </a:r>
          </a:p>
        </p:txBody>
      </p:sp>
      <p:sp useBgFill="1">
        <p:nvSpPr>
          <p:cNvPr id="30" name="TextBox 29">
            <a:extLst>
              <a:ext uri="{FF2B5EF4-FFF2-40B4-BE49-F238E27FC236}">
                <a16:creationId xmlns:a16="http://schemas.microsoft.com/office/drawing/2014/main" id="{2AC24174-4E7D-46F9-71CC-010A09319D48}"/>
              </a:ext>
            </a:extLst>
          </p:cNvPr>
          <p:cNvSpPr txBox="1"/>
          <p:nvPr/>
        </p:nvSpPr>
        <p:spPr>
          <a:xfrm>
            <a:off x="8643036" y="5210106"/>
            <a:ext cx="1208681" cy="369332"/>
          </a:xfrm>
          <a:prstGeom prst="rect">
            <a:avLst/>
          </a:prstGeom>
        </p:spPr>
        <p:txBody>
          <a:bodyPr wrap="square" rtlCol="0">
            <a:spAutoFit/>
          </a:bodyPr>
          <a:lstStyle/>
          <a:p>
            <a:pPr algn="ctr"/>
            <a:r>
              <a:rPr lang="en-US" dirty="0" err="1">
                <a:latin typeface="Consolas" panose="020B0609020204030204" pitchFamily="49" charset="0"/>
                <a:cs typeface="Consolas" panose="020B0609020204030204" pitchFamily="49" charset="0"/>
              </a:rPr>
              <a:t>demo.txt</a:t>
            </a:r>
            <a:endParaRPr lang="en-US" dirty="0">
              <a:latin typeface="Consolas" panose="020B0609020204030204" pitchFamily="49" charset="0"/>
              <a:cs typeface="Consolas" panose="020B0609020204030204" pitchFamily="49" charset="0"/>
            </a:endParaRPr>
          </a:p>
        </p:txBody>
      </p:sp>
      <p:sp>
        <p:nvSpPr>
          <p:cNvPr id="31" name="Title 30">
            <a:extLst>
              <a:ext uri="{FF2B5EF4-FFF2-40B4-BE49-F238E27FC236}">
                <a16:creationId xmlns:a16="http://schemas.microsoft.com/office/drawing/2014/main" id="{2D6C135B-6A80-164D-F6A6-005D21EA352B}"/>
              </a:ext>
            </a:extLst>
          </p:cNvPr>
          <p:cNvSpPr>
            <a:spLocks noGrp="1"/>
          </p:cNvSpPr>
          <p:nvPr>
            <p:ph type="title"/>
          </p:nvPr>
        </p:nvSpPr>
        <p:spPr/>
        <p:txBody>
          <a:bodyPr/>
          <a:lstStyle/>
          <a:p>
            <a:r>
              <a:rPr lang="en-US" dirty="0"/>
              <a:t>Second Commit</a:t>
            </a:r>
          </a:p>
        </p:txBody>
      </p:sp>
      <p:sp>
        <p:nvSpPr>
          <p:cNvPr id="2" name="TextBox 1">
            <a:extLst>
              <a:ext uri="{FF2B5EF4-FFF2-40B4-BE49-F238E27FC236}">
                <a16:creationId xmlns:a16="http://schemas.microsoft.com/office/drawing/2014/main" id="{0035FFE9-A4FE-C36A-8F69-D9EC1D1D690F}"/>
              </a:ext>
            </a:extLst>
          </p:cNvPr>
          <p:cNvSpPr txBox="1"/>
          <p:nvPr/>
        </p:nvSpPr>
        <p:spPr>
          <a:xfrm>
            <a:off x="1630006" y="1649132"/>
            <a:ext cx="1650124" cy="523220"/>
          </a:xfrm>
          <a:prstGeom prst="rect">
            <a:avLst/>
          </a:prstGeom>
          <a:solidFill>
            <a:schemeClr val="accent1"/>
          </a:solidFill>
          <a:ln>
            <a:solidFill>
              <a:schemeClr val="tx1"/>
            </a:solidFill>
          </a:ln>
        </p:spPr>
        <p:txBody>
          <a:bodyPr wrap="square" rtlCol="0">
            <a:spAutoFit/>
          </a:bodyPr>
          <a:lstStyle/>
          <a:p>
            <a:pPr algn="ctr"/>
            <a:r>
              <a:rPr lang="en-US" sz="2800" dirty="0">
                <a:solidFill>
                  <a:schemeClr val="bg1"/>
                </a:solidFill>
              </a:rPr>
              <a:t>commit</a:t>
            </a:r>
          </a:p>
        </p:txBody>
      </p:sp>
      <p:cxnSp>
        <p:nvCxnSpPr>
          <p:cNvPr id="3" name="Straight Arrow Connector 2">
            <a:extLst>
              <a:ext uri="{FF2B5EF4-FFF2-40B4-BE49-F238E27FC236}">
                <a16:creationId xmlns:a16="http://schemas.microsoft.com/office/drawing/2014/main" id="{51F441DE-2D37-1ABF-4A2A-1CE713C21CC5}"/>
              </a:ext>
            </a:extLst>
          </p:cNvPr>
          <p:cNvCxnSpPr>
            <a:cxnSpLocks/>
            <a:stCxn id="4" idx="1"/>
            <a:endCxn id="2" idx="3"/>
          </p:cNvCxnSpPr>
          <p:nvPr/>
        </p:nvCxnSpPr>
        <p:spPr>
          <a:xfrm flipH="1">
            <a:off x="3280130" y="1910742"/>
            <a:ext cx="2388475" cy="0"/>
          </a:xfrm>
          <a:prstGeom prst="straightConnector1">
            <a:avLst/>
          </a:prstGeom>
          <a:ln w="730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20C340D5-4695-142E-72DE-AAE314E91A0D}"/>
              </a:ext>
            </a:extLst>
          </p:cNvPr>
          <p:cNvSpPr txBox="1"/>
          <p:nvPr/>
        </p:nvSpPr>
        <p:spPr>
          <a:xfrm>
            <a:off x="3739957" y="1470698"/>
            <a:ext cx="1366343" cy="400110"/>
          </a:xfrm>
          <a:prstGeom prst="rect">
            <a:avLst/>
          </a:prstGeom>
          <a:noFill/>
        </p:spPr>
        <p:txBody>
          <a:bodyPr wrap="square" rtlCol="0">
            <a:spAutoFit/>
          </a:bodyPr>
          <a:lstStyle/>
          <a:p>
            <a:r>
              <a:rPr lang="en-US" sz="2000" dirty="0"/>
              <a:t>parent</a:t>
            </a:r>
          </a:p>
        </p:txBody>
      </p:sp>
      <p:sp>
        <p:nvSpPr>
          <p:cNvPr id="12" name="TextBox 11">
            <a:extLst>
              <a:ext uri="{FF2B5EF4-FFF2-40B4-BE49-F238E27FC236}">
                <a16:creationId xmlns:a16="http://schemas.microsoft.com/office/drawing/2014/main" id="{A42E1E40-5169-4F55-0EE3-B9317B71D588}"/>
              </a:ext>
            </a:extLst>
          </p:cNvPr>
          <p:cNvSpPr txBox="1"/>
          <p:nvPr/>
        </p:nvSpPr>
        <p:spPr>
          <a:xfrm rot="20162542">
            <a:off x="1605945" y="1304347"/>
            <a:ext cx="1545996"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ae76748…</a:t>
            </a:r>
          </a:p>
        </p:txBody>
      </p:sp>
      <p:sp>
        <p:nvSpPr>
          <p:cNvPr id="13" name="TextBox 12">
            <a:extLst>
              <a:ext uri="{FF2B5EF4-FFF2-40B4-BE49-F238E27FC236}">
                <a16:creationId xmlns:a16="http://schemas.microsoft.com/office/drawing/2014/main" id="{513E065E-94DA-70A3-425A-E8D5BC25533E}"/>
              </a:ext>
            </a:extLst>
          </p:cNvPr>
          <p:cNvSpPr txBox="1"/>
          <p:nvPr/>
        </p:nvSpPr>
        <p:spPr>
          <a:xfrm rot="20189450">
            <a:off x="7418088" y="2636015"/>
            <a:ext cx="1545996"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a619867…</a:t>
            </a:r>
          </a:p>
        </p:txBody>
      </p:sp>
      <p:sp>
        <p:nvSpPr>
          <p:cNvPr id="19" name="TextBox 18">
            <a:extLst>
              <a:ext uri="{FF2B5EF4-FFF2-40B4-BE49-F238E27FC236}">
                <a16:creationId xmlns:a16="http://schemas.microsoft.com/office/drawing/2014/main" id="{4574DD4D-677A-4CA8-5F2D-7F54B055D9B4}"/>
              </a:ext>
            </a:extLst>
          </p:cNvPr>
          <p:cNvSpPr txBox="1"/>
          <p:nvPr/>
        </p:nvSpPr>
        <p:spPr>
          <a:xfrm rot="20179622">
            <a:off x="1870866" y="4730608"/>
            <a:ext cx="1545996" cy="369332"/>
          </a:xfrm>
          <a:prstGeom prst="rect">
            <a:avLst/>
          </a:prstGeom>
          <a:noFill/>
        </p:spPr>
        <p:txBody>
          <a:bodyPr wrap="square" rtlCol="0">
            <a:spAutoFit/>
          </a:bodyPr>
          <a:lstStyle/>
          <a:p>
            <a:r>
              <a:rPr lang="en-US" dirty="0">
                <a:solidFill>
                  <a:schemeClr val="tx2">
                    <a:lumMod val="40000"/>
                    <a:lumOff val="60000"/>
                  </a:schemeClr>
                </a:solidFill>
                <a:latin typeface="Consolas" panose="020B0609020204030204" pitchFamily="49" charset="0"/>
                <a:cs typeface="Consolas" panose="020B0609020204030204" pitchFamily="49" charset="0"/>
              </a:rPr>
              <a:t>83baae6…</a:t>
            </a:r>
          </a:p>
        </p:txBody>
      </p:sp>
      <p:sp>
        <p:nvSpPr>
          <p:cNvPr id="20" name="TextBox 19">
            <a:extLst>
              <a:ext uri="{FF2B5EF4-FFF2-40B4-BE49-F238E27FC236}">
                <a16:creationId xmlns:a16="http://schemas.microsoft.com/office/drawing/2014/main" id="{E443A4D9-F00C-3796-137A-FBB5B404F8AE}"/>
              </a:ext>
            </a:extLst>
          </p:cNvPr>
          <p:cNvSpPr txBox="1"/>
          <p:nvPr/>
        </p:nvSpPr>
        <p:spPr>
          <a:xfrm rot="20201792">
            <a:off x="4845151" y="4843034"/>
            <a:ext cx="1545996"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7170a52…</a:t>
            </a:r>
          </a:p>
        </p:txBody>
      </p:sp>
      <p:sp>
        <p:nvSpPr>
          <p:cNvPr id="21" name="TextBox 20">
            <a:extLst>
              <a:ext uri="{FF2B5EF4-FFF2-40B4-BE49-F238E27FC236}">
                <a16:creationId xmlns:a16="http://schemas.microsoft.com/office/drawing/2014/main" id="{4E066873-50BF-3D4F-3D64-75E986EE85C6}"/>
              </a:ext>
            </a:extLst>
          </p:cNvPr>
          <p:cNvSpPr txBox="1"/>
          <p:nvPr/>
        </p:nvSpPr>
        <p:spPr>
          <a:xfrm rot="20201792">
            <a:off x="7455018" y="4928534"/>
            <a:ext cx="1545996" cy="369332"/>
          </a:xfrm>
          <a:prstGeom prst="rect">
            <a:avLst/>
          </a:prstGeom>
          <a:noFill/>
        </p:spPr>
        <p:txBody>
          <a:bodyPr wrap="square" rtlCol="0">
            <a:spAutoFit/>
          </a:bodyPr>
          <a:lstStyle/>
          <a:p>
            <a:r>
              <a:rPr lang="en-US" dirty="0">
                <a:solidFill>
                  <a:schemeClr val="tx2">
                    <a:lumMod val="40000"/>
                    <a:lumOff val="60000"/>
                  </a:schemeClr>
                </a:solidFill>
                <a:latin typeface="Consolas" panose="020B0609020204030204" pitchFamily="49" charset="0"/>
                <a:cs typeface="Consolas" panose="020B0609020204030204" pitchFamily="49" charset="0"/>
              </a:rPr>
              <a:t>419603a…</a:t>
            </a:r>
          </a:p>
        </p:txBody>
      </p:sp>
      <p:sp>
        <p:nvSpPr>
          <p:cNvPr id="22" name="TextBox 21">
            <a:extLst>
              <a:ext uri="{FF2B5EF4-FFF2-40B4-BE49-F238E27FC236}">
                <a16:creationId xmlns:a16="http://schemas.microsoft.com/office/drawing/2014/main" id="{3432E74D-2FBB-6797-86A6-729699059851}"/>
              </a:ext>
            </a:extLst>
          </p:cNvPr>
          <p:cNvSpPr txBox="1"/>
          <p:nvPr/>
        </p:nvSpPr>
        <p:spPr>
          <a:xfrm rot="20201792">
            <a:off x="7315375" y="6091446"/>
            <a:ext cx="1545996" cy="369332"/>
          </a:xfrm>
          <a:prstGeom prst="rect">
            <a:avLst/>
          </a:prstGeom>
          <a:noFill/>
        </p:spPr>
        <p:txBody>
          <a:bodyPr wrap="square" rtlCol="0">
            <a:spAutoFit/>
          </a:bodyPr>
          <a:lstStyle/>
          <a:p>
            <a:r>
              <a:rPr lang="en-US" dirty="0">
                <a:solidFill>
                  <a:schemeClr val="tx2">
                    <a:lumMod val="40000"/>
                    <a:lumOff val="60000"/>
                  </a:schemeClr>
                </a:solidFill>
                <a:latin typeface="Consolas" panose="020B0609020204030204" pitchFamily="49" charset="0"/>
                <a:cs typeface="Consolas" panose="020B0609020204030204" pitchFamily="49" charset="0"/>
              </a:rPr>
              <a:t>1f7a7a4…</a:t>
            </a:r>
          </a:p>
        </p:txBody>
      </p:sp>
      <p:sp>
        <p:nvSpPr>
          <p:cNvPr id="23" name="TextBox 22">
            <a:extLst>
              <a:ext uri="{FF2B5EF4-FFF2-40B4-BE49-F238E27FC236}">
                <a16:creationId xmlns:a16="http://schemas.microsoft.com/office/drawing/2014/main" id="{8368CB96-FC46-910D-D0B8-6F5DA18565B6}"/>
              </a:ext>
            </a:extLst>
          </p:cNvPr>
          <p:cNvSpPr txBox="1"/>
          <p:nvPr/>
        </p:nvSpPr>
        <p:spPr>
          <a:xfrm rot="20162542">
            <a:off x="7082748" y="1576540"/>
            <a:ext cx="1545996" cy="369332"/>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9edf5a7…</a:t>
            </a:r>
          </a:p>
        </p:txBody>
      </p:sp>
    </p:spTree>
    <p:extLst>
      <p:ext uri="{BB962C8B-B14F-4D97-AF65-F5344CB8AC3E}">
        <p14:creationId xmlns:p14="http://schemas.microsoft.com/office/powerpoint/2010/main" val="1449922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9" grpId="0"/>
      <p:bldP spid="20" grpId="0"/>
      <p:bldP spid="21" grpId="0"/>
      <p:bldP spid="22" grpId="0"/>
      <p:bldP spid="2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B2AA0-8B4C-8869-829E-09308A92E833}"/>
              </a:ext>
            </a:extLst>
          </p:cNvPr>
          <p:cNvSpPr>
            <a:spLocks noGrp="1"/>
          </p:cNvSpPr>
          <p:nvPr>
            <p:ph type="title"/>
          </p:nvPr>
        </p:nvSpPr>
        <p:spPr/>
        <p:txBody>
          <a:bodyPr/>
          <a:lstStyle/>
          <a:p>
            <a:r>
              <a:rPr lang="en-US" dirty="0"/>
              <a:t>What is Git?</a:t>
            </a:r>
          </a:p>
        </p:txBody>
      </p:sp>
      <p:sp>
        <p:nvSpPr>
          <p:cNvPr id="3" name="Content Placeholder 2">
            <a:extLst>
              <a:ext uri="{FF2B5EF4-FFF2-40B4-BE49-F238E27FC236}">
                <a16:creationId xmlns:a16="http://schemas.microsoft.com/office/drawing/2014/main" id="{F5D5AF36-8258-89FF-C8D7-6E0AE2EA676D}"/>
              </a:ext>
            </a:extLst>
          </p:cNvPr>
          <p:cNvSpPr>
            <a:spLocks noGrp="1"/>
          </p:cNvSpPr>
          <p:nvPr>
            <p:ph idx="1"/>
          </p:nvPr>
        </p:nvSpPr>
        <p:spPr/>
        <p:txBody>
          <a:bodyPr/>
          <a:lstStyle/>
          <a:p>
            <a:r>
              <a:rPr lang="en-US" dirty="0"/>
              <a:t>Content-addressable Filesystem</a:t>
            </a:r>
          </a:p>
          <a:p>
            <a:pPr lvl="1"/>
            <a:r>
              <a:rPr lang="en-US" dirty="0"/>
              <a:t>Unique Key: SHA-1 </a:t>
            </a:r>
          </a:p>
          <a:p>
            <a:pPr lvl="1"/>
            <a:r>
              <a:rPr lang="en-US" dirty="0" err="1"/>
              <a:t>Zlib</a:t>
            </a:r>
            <a:r>
              <a:rPr lang="en-US" dirty="0"/>
              <a:t> Compression</a:t>
            </a:r>
          </a:p>
          <a:p>
            <a:r>
              <a:rPr lang="en-US" dirty="0"/>
              <a:t>Series of Snapshots</a:t>
            </a:r>
          </a:p>
          <a:p>
            <a:pPr lvl="1"/>
            <a:r>
              <a:rPr lang="en-US" dirty="0"/>
              <a:t>Each commit is a snapshot</a:t>
            </a:r>
          </a:p>
          <a:p>
            <a:r>
              <a:rPr lang="en-US" dirty="0"/>
              <a:t>Directed Acyclic Graph (DAG) </a:t>
            </a:r>
          </a:p>
          <a:p>
            <a:endParaRPr lang="en-US" dirty="0"/>
          </a:p>
        </p:txBody>
      </p:sp>
    </p:spTree>
    <p:extLst>
      <p:ext uri="{BB962C8B-B14F-4D97-AF65-F5344CB8AC3E}">
        <p14:creationId xmlns:p14="http://schemas.microsoft.com/office/powerpoint/2010/main" val="3271849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2B043E3-3A82-8A46-328E-91AB85F4BC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3356998" y="-1351722"/>
            <a:ext cx="6544801" cy="9561443"/>
          </a:xfrm>
          <a:prstGeom prst="rect">
            <a:avLst/>
          </a:prstGeom>
        </p:spPr>
      </p:pic>
    </p:spTree>
    <p:extLst>
      <p:ext uri="{BB962C8B-B14F-4D97-AF65-F5344CB8AC3E}">
        <p14:creationId xmlns:p14="http://schemas.microsoft.com/office/powerpoint/2010/main" val="16429642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BA9088-BC67-0FA9-B6EE-9FD3FC4C6B2D}"/>
              </a:ext>
            </a:extLst>
          </p:cNvPr>
          <p:cNvSpPr>
            <a:spLocks noGrp="1"/>
          </p:cNvSpPr>
          <p:nvPr>
            <p:ph type="title"/>
          </p:nvPr>
        </p:nvSpPr>
        <p:spPr/>
        <p:txBody>
          <a:bodyPr/>
          <a:lstStyle/>
          <a:p>
            <a:r>
              <a:rPr lang="en-US" dirty="0"/>
              <a:t>git branch</a:t>
            </a:r>
          </a:p>
        </p:txBody>
      </p:sp>
      <p:sp>
        <p:nvSpPr>
          <p:cNvPr id="5" name="Text Placeholder 4">
            <a:extLst>
              <a:ext uri="{FF2B5EF4-FFF2-40B4-BE49-F238E27FC236}">
                <a16:creationId xmlns:a16="http://schemas.microsoft.com/office/drawing/2014/main" id="{9E5BE452-14FF-1A00-4094-DB17B35AFF02}"/>
              </a:ext>
            </a:extLst>
          </p:cNvPr>
          <p:cNvSpPr>
            <a:spLocks noGrp="1"/>
          </p:cNvSpPr>
          <p:nvPr>
            <p:ph type="body" idx="1"/>
          </p:nvPr>
        </p:nvSpPr>
        <p:spPr/>
        <p:txBody>
          <a:bodyPr/>
          <a:lstStyle/>
          <a:p>
            <a:r>
              <a:rPr lang="en-US" dirty="0"/>
              <a:t>List, create, or delete branches</a:t>
            </a:r>
          </a:p>
        </p:txBody>
      </p:sp>
    </p:spTree>
    <p:extLst>
      <p:ext uri="{BB962C8B-B14F-4D97-AF65-F5344CB8AC3E}">
        <p14:creationId xmlns:p14="http://schemas.microsoft.com/office/powerpoint/2010/main" val="2595062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6DE2A-F2F3-B187-976A-FF9CC3B80F56}"/>
              </a:ext>
            </a:extLst>
          </p:cNvPr>
          <p:cNvSpPr>
            <a:spLocks noGrp="1"/>
          </p:cNvSpPr>
          <p:nvPr>
            <p:ph type="title"/>
          </p:nvPr>
        </p:nvSpPr>
        <p:spPr/>
        <p:txBody>
          <a:bodyPr/>
          <a:lstStyle/>
          <a:p>
            <a:r>
              <a:rPr lang="en-US" dirty="0"/>
              <a:t>.git Folder After “git branch”</a:t>
            </a:r>
          </a:p>
        </p:txBody>
      </p:sp>
      <p:sp>
        <p:nvSpPr>
          <p:cNvPr id="3" name="Content Placeholder 2">
            <a:extLst>
              <a:ext uri="{FF2B5EF4-FFF2-40B4-BE49-F238E27FC236}">
                <a16:creationId xmlns:a16="http://schemas.microsoft.com/office/drawing/2014/main" id="{C9A09A50-BE52-A98B-2656-5ADB75279980}"/>
              </a:ext>
            </a:extLst>
          </p:cNvPr>
          <p:cNvSpPr>
            <a:spLocks noGrp="1"/>
          </p:cNvSpPr>
          <p:nvPr>
            <p:ph idx="1"/>
          </p:nvPr>
        </p:nvSpPr>
        <p:spPr>
          <a:xfrm>
            <a:off x="1484310" y="1595887"/>
            <a:ext cx="10018713" cy="4576312"/>
          </a:xfrm>
        </p:spPr>
        <p:txBody>
          <a:bodyPr wrap="none">
            <a:noAutofit/>
          </a:bodyPr>
          <a:lstStyle/>
          <a:p>
            <a:pPr marL="0" indent="0">
              <a:lnSpc>
                <a:spcPts val="1950"/>
              </a:lnSpc>
              <a:spcBef>
                <a:spcPts val="0"/>
              </a:spcBef>
              <a:spcAft>
                <a:spcPts val="0"/>
              </a:spcAft>
              <a:buNone/>
            </a:pPr>
            <a:r>
              <a:rPr lang="en-US" sz="2000" dirty="0"/>
              <a:t>├── HEAD</a:t>
            </a:r>
          </a:p>
          <a:p>
            <a:pPr marL="0" indent="0">
              <a:lnSpc>
                <a:spcPts val="1950"/>
              </a:lnSpc>
              <a:spcBef>
                <a:spcPts val="0"/>
              </a:spcBef>
              <a:spcAft>
                <a:spcPts val="0"/>
              </a:spcAft>
              <a:buNone/>
            </a:pPr>
            <a:r>
              <a:rPr lang="en-US" sz="2000" dirty="0"/>
              <a:t>├── config</a:t>
            </a:r>
          </a:p>
          <a:p>
            <a:pPr marL="0" indent="0">
              <a:lnSpc>
                <a:spcPts val="1950"/>
              </a:lnSpc>
              <a:spcBef>
                <a:spcPts val="0"/>
              </a:spcBef>
              <a:spcAft>
                <a:spcPts val="0"/>
              </a:spcAft>
              <a:buNone/>
            </a:pPr>
            <a:r>
              <a:rPr lang="en-US" sz="2000" dirty="0"/>
              <a:t>├── description</a:t>
            </a:r>
          </a:p>
          <a:p>
            <a:pPr marL="0" indent="0">
              <a:lnSpc>
                <a:spcPts val="1950"/>
              </a:lnSpc>
              <a:spcBef>
                <a:spcPts val="0"/>
              </a:spcBef>
              <a:spcAft>
                <a:spcPts val="0"/>
              </a:spcAft>
              <a:buNone/>
            </a:pPr>
            <a:r>
              <a:rPr lang="en-US" sz="2000" dirty="0"/>
              <a:t>├── hooks</a:t>
            </a:r>
          </a:p>
          <a:p>
            <a:pPr marL="0" indent="0">
              <a:lnSpc>
                <a:spcPts val="1950"/>
              </a:lnSpc>
              <a:spcBef>
                <a:spcPts val="0"/>
              </a:spcBef>
              <a:spcAft>
                <a:spcPts val="0"/>
              </a:spcAft>
              <a:buNone/>
            </a:pPr>
            <a:r>
              <a:rPr lang="en-US" sz="2000" dirty="0"/>
              <a:t>├── index</a:t>
            </a:r>
          </a:p>
          <a:p>
            <a:pPr marL="0" indent="0">
              <a:lnSpc>
                <a:spcPts val="1950"/>
              </a:lnSpc>
              <a:spcBef>
                <a:spcPts val="0"/>
              </a:spcBef>
              <a:spcAft>
                <a:spcPts val="0"/>
              </a:spcAft>
              <a:buNone/>
            </a:pPr>
            <a:r>
              <a:rPr lang="en-US" sz="2000" dirty="0"/>
              <a:t>├── info</a:t>
            </a:r>
          </a:p>
          <a:p>
            <a:pPr marL="0" indent="0">
              <a:lnSpc>
                <a:spcPts val="1950"/>
              </a:lnSpc>
              <a:spcBef>
                <a:spcPts val="0"/>
              </a:spcBef>
              <a:spcAft>
                <a:spcPts val="0"/>
              </a:spcAft>
              <a:buNone/>
            </a:pPr>
            <a:r>
              <a:rPr lang="en-US" sz="2000" dirty="0"/>
              <a:t>│   └── exclude</a:t>
            </a:r>
          </a:p>
          <a:p>
            <a:pPr marL="0" indent="0">
              <a:lnSpc>
                <a:spcPts val="1950"/>
              </a:lnSpc>
              <a:spcBef>
                <a:spcPts val="0"/>
              </a:spcBef>
              <a:spcAft>
                <a:spcPts val="0"/>
              </a:spcAft>
              <a:buNone/>
            </a:pPr>
            <a:r>
              <a:rPr lang="en-US" sz="2000" dirty="0"/>
              <a:t>├── objects</a:t>
            </a:r>
          </a:p>
          <a:p>
            <a:pPr marL="0" indent="0">
              <a:lnSpc>
                <a:spcPts val="1950"/>
              </a:lnSpc>
              <a:spcBef>
                <a:spcPts val="0"/>
              </a:spcBef>
              <a:spcAft>
                <a:spcPts val="0"/>
              </a:spcAft>
              <a:buNone/>
            </a:pPr>
            <a:r>
              <a:rPr lang="en-US" sz="2000" dirty="0"/>
              <a:t>│   ├── ...</a:t>
            </a:r>
          </a:p>
          <a:p>
            <a:pPr marL="0" indent="0">
              <a:lnSpc>
                <a:spcPts val="1950"/>
              </a:lnSpc>
              <a:spcBef>
                <a:spcPts val="0"/>
              </a:spcBef>
              <a:spcAft>
                <a:spcPts val="0"/>
              </a:spcAft>
              <a:buNone/>
            </a:pPr>
            <a:r>
              <a:rPr lang="en-US" sz="2000" dirty="0"/>
              <a:t>│   ├── info</a:t>
            </a:r>
          </a:p>
          <a:p>
            <a:pPr marL="0" indent="0">
              <a:lnSpc>
                <a:spcPts val="1950"/>
              </a:lnSpc>
              <a:spcBef>
                <a:spcPts val="0"/>
              </a:spcBef>
              <a:spcAft>
                <a:spcPts val="0"/>
              </a:spcAft>
              <a:buNone/>
            </a:pPr>
            <a:r>
              <a:rPr lang="en-US" sz="2000" dirty="0"/>
              <a:t>│   └── pack</a:t>
            </a:r>
          </a:p>
          <a:p>
            <a:pPr marL="0" indent="0">
              <a:lnSpc>
                <a:spcPts val="1950"/>
              </a:lnSpc>
              <a:spcBef>
                <a:spcPts val="0"/>
              </a:spcBef>
              <a:spcAft>
                <a:spcPts val="0"/>
              </a:spcAft>
              <a:buNone/>
            </a:pPr>
            <a:r>
              <a:rPr lang="en-US" sz="2000" dirty="0"/>
              <a:t>└── refs</a:t>
            </a:r>
          </a:p>
          <a:p>
            <a:pPr marL="0" indent="0">
              <a:lnSpc>
                <a:spcPts val="1950"/>
              </a:lnSpc>
              <a:spcBef>
                <a:spcPts val="0"/>
              </a:spcBef>
              <a:spcAft>
                <a:spcPts val="0"/>
              </a:spcAft>
              <a:buNone/>
            </a:pPr>
            <a:r>
              <a:rPr lang="en-US" sz="2000" dirty="0"/>
              <a:t>    ├── heads</a:t>
            </a:r>
          </a:p>
          <a:p>
            <a:pPr>
              <a:lnSpc>
                <a:spcPts val="1950"/>
              </a:lnSpc>
              <a:spcBef>
                <a:spcPts val="0"/>
              </a:spcBef>
              <a:spcAft>
                <a:spcPts val="0"/>
              </a:spcAft>
            </a:pPr>
            <a:r>
              <a:rPr lang="en-US" sz="2000" dirty="0"/>
              <a:t>    │   ├── bug-fix</a:t>
            </a:r>
          </a:p>
          <a:p>
            <a:pPr marL="0" indent="0">
              <a:lnSpc>
                <a:spcPts val="1950"/>
              </a:lnSpc>
              <a:spcBef>
                <a:spcPts val="0"/>
              </a:spcBef>
              <a:spcAft>
                <a:spcPts val="0"/>
              </a:spcAft>
              <a:buNone/>
            </a:pPr>
            <a:r>
              <a:rPr lang="en-US" sz="2000" dirty="0"/>
              <a:t>    │   └── main</a:t>
            </a:r>
          </a:p>
          <a:p>
            <a:pPr marL="0" indent="0">
              <a:lnSpc>
                <a:spcPts val="1950"/>
              </a:lnSpc>
              <a:spcBef>
                <a:spcPts val="0"/>
              </a:spcBef>
              <a:spcAft>
                <a:spcPts val="0"/>
              </a:spcAft>
              <a:buNone/>
            </a:pPr>
            <a:r>
              <a:rPr lang="en-US" sz="2000" dirty="0"/>
              <a:t>    └── tags</a:t>
            </a:r>
          </a:p>
          <a:p>
            <a:endParaRPr lang="en-US" dirty="0"/>
          </a:p>
        </p:txBody>
      </p:sp>
      <p:sp>
        <p:nvSpPr>
          <p:cNvPr id="5" name="Rectangle: Rounded Corners 3">
            <a:extLst>
              <a:ext uri="{FF2B5EF4-FFF2-40B4-BE49-F238E27FC236}">
                <a16:creationId xmlns:a16="http://schemas.microsoft.com/office/drawing/2014/main" id="{EDCDEB72-4A4D-2323-8D2A-77424944A2B2}"/>
              </a:ext>
            </a:extLst>
          </p:cNvPr>
          <p:cNvSpPr/>
          <p:nvPr/>
        </p:nvSpPr>
        <p:spPr>
          <a:xfrm>
            <a:off x="3127395" y="4895957"/>
            <a:ext cx="1427313" cy="32334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63158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BA9088-BC67-0FA9-B6EE-9FD3FC4C6B2D}"/>
              </a:ext>
            </a:extLst>
          </p:cNvPr>
          <p:cNvSpPr>
            <a:spLocks noGrp="1"/>
          </p:cNvSpPr>
          <p:nvPr>
            <p:ph type="title"/>
          </p:nvPr>
        </p:nvSpPr>
        <p:spPr/>
        <p:txBody>
          <a:bodyPr/>
          <a:lstStyle/>
          <a:p>
            <a:r>
              <a:rPr lang="en-US" dirty="0"/>
              <a:t>git tag</a:t>
            </a:r>
          </a:p>
        </p:txBody>
      </p:sp>
      <p:sp>
        <p:nvSpPr>
          <p:cNvPr id="5" name="Text Placeholder 4">
            <a:extLst>
              <a:ext uri="{FF2B5EF4-FFF2-40B4-BE49-F238E27FC236}">
                <a16:creationId xmlns:a16="http://schemas.microsoft.com/office/drawing/2014/main" id="{9E5BE452-14FF-1A00-4094-DB17B35AFF02}"/>
              </a:ext>
            </a:extLst>
          </p:cNvPr>
          <p:cNvSpPr>
            <a:spLocks noGrp="1"/>
          </p:cNvSpPr>
          <p:nvPr>
            <p:ph type="body" idx="1"/>
          </p:nvPr>
        </p:nvSpPr>
        <p:spPr/>
        <p:txBody>
          <a:bodyPr/>
          <a:lstStyle/>
          <a:p>
            <a:r>
              <a:rPr lang="en-US" dirty="0"/>
              <a:t>Create, list, or delete a tag object</a:t>
            </a:r>
          </a:p>
        </p:txBody>
      </p:sp>
    </p:spTree>
    <p:extLst>
      <p:ext uri="{BB962C8B-B14F-4D97-AF65-F5344CB8AC3E}">
        <p14:creationId xmlns:p14="http://schemas.microsoft.com/office/powerpoint/2010/main" val="23528750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6DE2A-F2F3-B187-976A-FF9CC3B80F56}"/>
              </a:ext>
            </a:extLst>
          </p:cNvPr>
          <p:cNvSpPr>
            <a:spLocks noGrp="1"/>
          </p:cNvSpPr>
          <p:nvPr>
            <p:ph type="title"/>
          </p:nvPr>
        </p:nvSpPr>
        <p:spPr/>
        <p:txBody>
          <a:bodyPr/>
          <a:lstStyle/>
          <a:p>
            <a:r>
              <a:rPr lang="en-US" dirty="0"/>
              <a:t>.git Folder After “git tag”</a:t>
            </a:r>
          </a:p>
        </p:txBody>
      </p:sp>
      <p:sp>
        <p:nvSpPr>
          <p:cNvPr id="3" name="Content Placeholder 2">
            <a:extLst>
              <a:ext uri="{FF2B5EF4-FFF2-40B4-BE49-F238E27FC236}">
                <a16:creationId xmlns:a16="http://schemas.microsoft.com/office/drawing/2014/main" id="{C9A09A50-BE52-A98B-2656-5ADB75279980}"/>
              </a:ext>
            </a:extLst>
          </p:cNvPr>
          <p:cNvSpPr>
            <a:spLocks noGrp="1"/>
          </p:cNvSpPr>
          <p:nvPr>
            <p:ph idx="1"/>
          </p:nvPr>
        </p:nvSpPr>
        <p:spPr>
          <a:xfrm>
            <a:off x="1484310" y="1595887"/>
            <a:ext cx="10018713" cy="4576312"/>
          </a:xfrm>
        </p:spPr>
        <p:txBody>
          <a:bodyPr wrap="none">
            <a:noAutofit/>
          </a:bodyPr>
          <a:lstStyle/>
          <a:p>
            <a:pPr marL="0" indent="0">
              <a:lnSpc>
                <a:spcPts val="1950"/>
              </a:lnSpc>
              <a:spcBef>
                <a:spcPts val="0"/>
              </a:spcBef>
              <a:spcAft>
                <a:spcPts val="0"/>
              </a:spcAft>
              <a:buNone/>
            </a:pPr>
            <a:r>
              <a:rPr lang="en-US" sz="2000" dirty="0"/>
              <a:t>├── HEAD</a:t>
            </a:r>
          </a:p>
          <a:p>
            <a:pPr marL="0" indent="0">
              <a:lnSpc>
                <a:spcPts val="1950"/>
              </a:lnSpc>
              <a:spcBef>
                <a:spcPts val="0"/>
              </a:spcBef>
              <a:spcAft>
                <a:spcPts val="0"/>
              </a:spcAft>
              <a:buNone/>
            </a:pPr>
            <a:r>
              <a:rPr lang="en-US" sz="2000" dirty="0"/>
              <a:t>├── config</a:t>
            </a:r>
          </a:p>
          <a:p>
            <a:pPr marL="0" indent="0">
              <a:lnSpc>
                <a:spcPts val="1950"/>
              </a:lnSpc>
              <a:spcBef>
                <a:spcPts val="0"/>
              </a:spcBef>
              <a:spcAft>
                <a:spcPts val="0"/>
              </a:spcAft>
              <a:buNone/>
            </a:pPr>
            <a:r>
              <a:rPr lang="en-US" sz="2000" dirty="0"/>
              <a:t>├── description</a:t>
            </a:r>
          </a:p>
          <a:p>
            <a:pPr marL="0" indent="0">
              <a:lnSpc>
                <a:spcPts val="1950"/>
              </a:lnSpc>
              <a:spcBef>
                <a:spcPts val="0"/>
              </a:spcBef>
              <a:spcAft>
                <a:spcPts val="0"/>
              </a:spcAft>
              <a:buNone/>
            </a:pPr>
            <a:r>
              <a:rPr lang="en-US" sz="2000" dirty="0"/>
              <a:t>├── hooks</a:t>
            </a:r>
          </a:p>
          <a:p>
            <a:pPr marL="0" indent="0">
              <a:lnSpc>
                <a:spcPts val="1950"/>
              </a:lnSpc>
              <a:spcBef>
                <a:spcPts val="0"/>
              </a:spcBef>
              <a:spcAft>
                <a:spcPts val="0"/>
              </a:spcAft>
              <a:buNone/>
            </a:pPr>
            <a:r>
              <a:rPr lang="en-US" sz="2000" dirty="0"/>
              <a:t>├── index</a:t>
            </a:r>
          </a:p>
          <a:p>
            <a:pPr marL="0" indent="0">
              <a:lnSpc>
                <a:spcPts val="1950"/>
              </a:lnSpc>
              <a:spcBef>
                <a:spcPts val="0"/>
              </a:spcBef>
              <a:spcAft>
                <a:spcPts val="0"/>
              </a:spcAft>
              <a:buNone/>
            </a:pPr>
            <a:r>
              <a:rPr lang="en-US" sz="2000" dirty="0"/>
              <a:t>├── info</a:t>
            </a:r>
          </a:p>
          <a:p>
            <a:pPr marL="0" indent="0">
              <a:lnSpc>
                <a:spcPts val="1950"/>
              </a:lnSpc>
              <a:spcBef>
                <a:spcPts val="0"/>
              </a:spcBef>
              <a:spcAft>
                <a:spcPts val="0"/>
              </a:spcAft>
              <a:buNone/>
            </a:pPr>
            <a:r>
              <a:rPr lang="en-US" sz="2000" dirty="0"/>
              <a:t>│   └── exclude</a:t>
            </a:r>
          </a:p>
          <a:p>
            <a:pPr marL="0" indent="0">
              <a:lnSpc>
                <a:spcPts val="1950"/>
              </a:lnSpc>
              <a:spcBef>
                <a:spcPts val="0"/>
              </a:spcBef>
              <a:spcAft>
                <a:spcPts val="0"/>
              </a:spcAft>
              <a:buNone/>
            </a:pPr>
            <a:r>
              <a:rPr lang="en-US" sz="2000" dirty="0"/>
              <a:t>├── objects</a:t>
            </a:r>
          </a:p>
          <a:p>
            <a:pPr marL="0" indent="0">
              <a:lnSpc>
                <a:spcPts val="1950"/>
              </a:lnSpc>
              <a:spcBef>
                <a:spcPts val="0"/>
              </a:spcBef>
              <a:spcAft>
                <a:spcPts val="0"/>
              </a:spcAft>
              <a:buNone/>
            </a:pPr>
            <a:r>
              <a:rPr lang="en-US" sz="2000" dirty="0"/>
              <a:t>│   ├── ...</a:t>
            </a:r>
          </a:p>
          <a:p>
            <a:pPr marL="0" indent="0">
              <a:lnSpc>
                <a:spcPts val="1950"/>
              </a:lnSpc>
              <a:spcBef>
                <a:spcPts val="0"/>
              </a:spcBef>
              <a:spcAft>
                <a:spcPts val="0"/>
              </a:spcAft>
              <a:buNone/>
            </a:pPr>
            <a:r>
              <a:rPr lang="en-US" sz="2000" dirty="0"/>
              <a:t>│   ├── info</a:t>
            </a:r>
          </a:p>
          <a:p>
            <a:pPr marL="0" indent="0">
              <a:lnSpc>
                <a:spcPts val="1950"/>
              </a:lnSpc>
              <a:spcBef>
                <a:spcPts val="0"/>
              </a:spcBef>
              <a:spcAft>
                <a:spcPts val="0"/>
              </a:spcAft>
              <a:buNone/>
            </a:pPr>
            <a:r>
              <a:rPr lang="en-US" sz="2000" dirty="0"/>
              <a:t>│   └── pack</a:t>
            </a:r>
          </a:p>
          <a:p>
            <a:pPr marL="0" indent="0">
              <a:lnSpc>
                <a:spcPts val="1950"/>
              </a:lnSpc>
              <a:spcBef>
                <a:spcPts val="0"/>
              </a:spcBef>
              <a:spcAft>
                <a:spcPts val="0"/>
              </a:spcAft>
              <a:buNone/>
            </a:pPr>
            <a:r>
              <a:rPr lang="en-US" sz="2000" dirty="0"/>
              <a:t>└── refs</a:t>
            </a:r>
          </a:p>
          <a:p>
            <a:pPr marL="0" indent="0">
              <a:lnSpc>
                <a:spcPts val="1950"/>
              </a:lnSpc>
              <a:spcBef>
                <a:spcPts val="0"/>
              </a:spcBef>
              <a:spcAft>
                <a:spcPts val="0"/>
              </a:spcAft>
              <a:buNone/>
            </a:pPr>
            <a:r>
              <a:rPr lang="en-US" sz="2000" dirty="0"/>
              <a:t>    ├── heads</a:t>
            </a:r>
          </a:p>
          <a:p>
            <a:pPr>
              <a:lnSpc>
                <a:spcPts val="1950"/>
              </a:lnSpc>
              <a:spcBef>
                <a:spcPts val="0"/>
              </a:spcBef>
              <a:spcAft>
                <a:spcPts val="0"/>
              </a:spcAft>
            </a:pPr>
            <a:r>
              <a:rPr lang="en-US" sz="2000" dirty="0"/>
              <a:t>    │   ├── bug-fix</a:t>
            </a:r>
          </a:p>
          <a:p>
            <a:pPr marL="0" indent="0">
              <a:lnSpc>
                <a:spcPts val="1950"/>
              </a:lnSpc>
              <a:spcBef>
                <a:spcPts val="0"/>
              </a:spcBef>
              <a:spcAft>
                <a:spcPts val="0"/>
              </a:spcAft>
              <a:buNone/>
            </a:pPr>
            <a:r>
              <a:rPr lang="en-US" sz="2000" dirty="0"/>
              <a:t>    │   └── main</a:t>
            </a:r>
          </a:p>
          <a:p>
            <a:pPr marL="0" indent="0">
              <a:lnSpc>
                <a:spcPts val="1950"/>
              </a:lnSpc>
              <a:spcBef>
                <a:spcPts val="0"/>
              </a:spcBef>
              <a:spcAft>
                <a:spcPts val="0"/>
              </a:spcAft>
              <a:buNone/>
            </a:pPr>
            <a:r>
              <a:rPr lang="en-US" sz="2000" dirty="0"/>
              <a:t>    └── tags</a:t>
            </a:r>
            <a:br>
              <a:rPr lang="en-US" sz="2000" dirty="0"/>
            </a:br>
            <a:r>
              <a:rPr lang="en-US" sz="2000" dirty="0"/>
              <a:t>        └── v1.0</a:t>
            </a:r>
          </a:p>
          <a:p>
            <a:endParaRPr lang="en-US" dirty="0"/>
          </a:p>
        </p:txBody>
      </p:sp>
      <p:sp>
        <p:nvSpPr>
          <p:cNvPr id="5" name="Rectangle: Rounded Corners 3">
            <a:extLst>
              <a:ext uri="{FF2B5EF4-FFF2-40B4-BE49-F238E27FC236}">
                <a16:creationId xmlns:a16="http://schemas.microsoft.com/office/drawing/2014/main" id="{EDCDEB72-4A4D-2323-8D2A-77424944A2B2}"/>
              </a:ext>
            </a:extLst>
          </p:cNvPr>
          <p:cNvSpPr/>
          <p:nvPr/>
        </p:nvSpPr>
        <p:spPr>
          <a:xfrm>
            <a:off x="3089688" y="5668955"/>
            <a:ext cx="1427313" cy="34534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6401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765CD-15B2-6313-0C14-87A33F6E92A9}"/>
              </a:ext>
            </a:extLst>
          </p:cNvPr>
          <p:cNvSpPr>
            <a:spLocks noGrp="1"/>
          </p:cNvSpPr>
          <p:nvPr>
            <p:ph type="title"/>
          </p:nvPr>
        </p:nvSpPr>
        <p:spPr/>
        <p:txBody>
          <a:bodyPr/>
          <a:lstStyle/>
          <a:p>
            <a:r>
              <a:rPr lang="en-US" dirty="0"/>
              <a:t>Brief History of Git</a:t>
            </a:r>
          </a:p>
        </p:txBody>
      </p:sp>
      <p:sp>
        <p:nvSpPr>
          <p:cNvPr id="3" name="Content Placeholder 2">
            <a:extLst>
              <a:ext uri="{FF2B5EF4-FFF2-40B4-BE49-F238E27FC236}">
                <a16:creationId xmlns:a16="http://schemas.microsoft.com/office/drawing/2014/main" id="{EFBBE756-5B4C-80A6-40DB-B203172529EA}"/>
              </a:ext>
            </a:extLst>
          </p:cNvPr>
          <p:cNvSpPr>
            <a:spLocks noGrp="1"/>
          </p:cNvSpPr>
          <p:nvPr>
            <p:ph idx="1"/>
          </p:nvPr>
        </p:nvSpPr>
        <p:spPr/>
        <p:txBody>
          <a:bodyPr/>
          <a:lstStyle/>
          <a:p>
            <a:r>
              <a:rPr lang="en-US" dirty="0"/>
              <a:t>Linux Kernel Development - </a:t>
            </a:r>
            <a:r>
              <a:rPr lang="en-US" dirty="0" err="1"/>
              <a:t>BitKeeper</a:t>
            </a:r>
            <a:endParaRPr lang="en-US" dirty="0"/>
          </a:p>
          <a:p>
            <a:r>
              <a:rPr lang="en-US" dirty="0"/>
              <a:t>Started by Linus Torvalds</a:t>
            </a:r>
          </a:p>
          <a:p>
            <a:r>
              <a:rPr lang="en-US" dirty="0"/>
              <a:t>12/21/2005 - 1.0 Released by Junio Hamano</a:t>
            </a:r>
          </a:p>
          <a:p>
            <a:endParaRPr lang="en-US" dirty="0"/>
          </a:p>
        </p:txBody>
      </p:sp>
    </p:spTree>
    <p:extLst>
      <p:ext uri="{BB962C8B-B14F-4D97-AF65-F5344CB8AC3E}">
        <p14:creationId xmlns:p14="http://schemas.microsoft.com/office/powerpoint/2010/main" val="3581303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8873B-4C15-0FCB-3654-3BC90398AD6C}"/>
              </a:ext>
            </a:extLst>
          </p:cNvPr>
          <p:cNvSpPr>
            <a:spLocks noGrp="1"/>
          </p:cNvSpPr>
          <p:nvPr>
            <p:ph type="title"/>
          </p:nvPr>
        </p:nvSpPr>
        <p:spPr/>
        <p:txBody>
          <a:bodyPr/>
          <a:lstStyle/>
          <a:p>
            <a:r>
              <a:rPr lang="en-US" dirty="0"/>
              <a:t>git tag</a:t>
            </a:r>
          </a:p>
        </p:txBody>
      </p:sp>
      <p:sp>
        <p:nvSpPr>
          <p:cNvPr id="3" name="Content Placeholder 2">
            <a:extLst>
              <a:ext uri="{FF2B5EF4-FFF2-40B4-BE49-F238E27FC236}">
                <a16:creationId xmlns:a16="http://schemas.microsoft.com/office/drawing/2014/main" id="{54516AB6-D54B-0C73-63A4-124F6A51BECC}"/>
              </a:ext>
            </a:extLst>
          </p:cNvPr>
          <p:cNvSpPr>
            <a:spLocks noGrp="1"/>
          </p:cNvSpPr>
          <p:nvPr>
            <p:ph idx="1"/>
          </p:nvPr>
        </p:nvSpPr>
        <p:spPr/>
        <p:txBody>
          <a:bodyPr/>
          <a:lstStyle/>
          <a:p>
            <a:r>
              <a:rPr lang="en-US" dirty="0"/>
              <a:t>Lightweight Tags</a:t>
            </a:r>
          </a:p>
          <a:p>
            <a:r>
              <a:rPr lang="en-US" dirty="0"/>
              <a:t>Annotated Tags</a:t>
            </a:r>
          </a:p>
        </p:txBody>
      </p:sp>
    </p:spTree>
    <p:extLst>
      <p:ext uri="{BB962C8B-B14F-4D97-AF65-F5344CB8AC3E}">
        <p14:creationId xmlns:p14="http://schemas.microsoft.com/office/powerpoint/2010/main" val="32198832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6DE2A-F2F3-B187-976A-FF9CC3B80F56}"/>
              </a:ext>
            </a:extLst>
          </p:cNvPr>
          <p:cNvSpPr>
            <a:spLocks noGrp="1"/>
          </p:cNvSpPr>
          <p:nvPr>
            <p:ph type="title"/>
          </p:nvPr>
        </p:nvSpPr>
        <p:spPr/>
        <p:txBody>
          <a:bodyPr/>
          <a:lstStyle/>
          <a:p>
            <a:r>
              <a:rPr lang="en-US" dirty="0"/>
              <a:t>.git Folder After “git tag -m”</a:t>
            </a:r>
          </a:p>
        </p:txBody>
      </p:sp>
      <p:sp>
        <p:nvSpPr>
          <p:cNvPr id="3" name="Content Placeholder 2">
            <a:extLst>
              <a:ext uri="{FF2B5EF4-FFF2-40B4-BE49-F238E27FC236}">
                <a16:creationId xmlns:a16="http://schemas.microsoft.com/office/drawing/2014/main" id="{C9A09A50-BE52-A98B-2656-5ADB75279980}"/>
              </a:ext>
            </a:extLst>
          </p:cNvPr>
          <p:cNvSpPr>
            <a:spLocks noGrp="1"/>
          </p:cNvSpPr>
          <p:nvPr>
            <p:ph idx="1"/>
          </p:nvPr>
        </p:nvSpPr>
        <p:spPr>
          <a:xfrm>
            <a:off x="1484310" y="1595887"/>
            <a:ext cx="10018713" cy="4576312"/>
          </a:xfrm>
        </p:spPr>
        <p:txBody>
          <a:bodyPr wrap="none">
            <a:noAutofit/>
          </a:bodyPr>
          <a:lstStyle/>
          <a:p>
            <a:pPr marL="0" indent="0">
              <a:lnSpc>
                <a:spcPts val="1950"/>
              </a:lnSpc>
              <a:spcBef>
                <a:spcPts val="0"/>
              </a:spcBef>
              <a:spcAft>
                <a:spcPts val="0"/>
              </a:spcAft>
              <a:buNone/>
            </a:pPr>
            <a:r>
              <a:rPr lang="en-US" sz="2000" dirty="0"/>
              <a:t>├── ...</a:t>
            </a:r>
          </a:p>
          <a:p>
            <a:pPr marL="0" indent="0">
              <a:lnSpc>
                <a:spcPts val="1950"/>
              </a:lnSpc>
              <a:spcBef>
                <a:spcPts val="0"/>
              </a:spcBef>
              <a:spcAft>
                <a:spcPts val="0"/>
              </a:spcAft>
              <a:buNone/>
            </a:pPr>
            <a:r>
              <a:rPr lang="en-US" sz="2000" dirty="0"/>
              <a:t>├── objects</a:t>
            </a:r>
          </a:p>
          <a:p>
            <a:pPr marL="0" indent="0">
              <a:lnSpc>
                <a:spcPts val="1950"/>
              </a:lnSpc>
              <a:spcBef>
                <a:spcPts val="0"/>
              </a:spcBef>
              <a:spcAft>
                <a:spcPts val="0"/>
              </a:spcAft>
              <a:buNone/>
            </a:pPr>
            <a:r>
              <a:rPr lang="en-US" sz="2000" dirty="0"/>
              <a:t>│   ├── ...</a:t>
            </a:r>
          </a:p>
          <a:p>
            <a:pPr marL="0" indent="0">
              <a:lnSpc>
                <a:spcPts val="1950"/>
              </a:lnSpc>
              <a:spcBef>
                <a:spcPts val="0"/>
              </a:spcBef>
              <a:spcAft>
                <a:spcPts val="0"/>
              </a:spcAft>
              <a:buNone/>
            </a:pPr>
            <a:r>
              <a:rPr lang="en-US" sz="2000" dirty="0"/>
              <a:t>│   ├── 04</a:t>
            </a:r>
          </a:p>
          <a:p>
            <a:pPr marL="0" indent="0">
              <a:lnSpc>
                <a:spcPts val="1950"/>
              </a:lnSpc>
              <a:spcBef>
                <a:spcPts val="0"/>
              </a:spcBef>
              <a:spcAft>
                <a:spcPts val="0"/>
              </a:spcAft>
              <a:buNone/>
            </a:pPr>
            <a:r>
              <a:rPr lang="en-US" sz="2000" dirty="0"/>
              <a:t>│   │   └── 47d2b07e98b564d51ade6d28f05ad1de95438e</a:t>
            </a:r>
          </a:p>
          <a:p>
            <a:pPr marL="0" indent="0">
              <a:lnSpc>
                <a:spcPts val="1950"/>
              </a:lnSpc>
              <a:spcBef>
                <a:spcPts val="0"/>
              </a:spcBef>
              <a:spcAft>
                <a:spcPts val="0"/>
              </a:spcAft>
              <a:buNone/>
            </a:pPr>
            <a:r>
              <a:rPr lang="en-US" sz="2000" dirty="0"/>
              <a:t>│   ├── ...</a:t>
            </a:r>
          </a:p>
          <a:p>
            <a:pPr marL="0" indent="0">
              <a:lnSpc>
                <a:spcPts val="1950"/>
              </a:lnSpc>
              <a:spcBef>
                <a:spcPts val="0"/>
              </a:spcBef>
              <a:spcAft>
                <a:spcPts val="0"/>
              </a:spcAft>
              <a:buNone/>
            </a:pPr>
            <a:r>
              <a:rPr lang="en-US" sz="2000" dirty="0"/>
              <a:t>│   ├── info</a:t>
            </a:r>
          </a:p>
          <a:p>
            <a:pPr marL="0" indent="0">
              <a:lnSpc>
                <a:spcPts val="1950"/>
              </a:lnSpc>
              <a:spcBef>
                <a:spcPts val="0"/>
              </a:spcBef>
              <a:spcAft>
                <a:spcPts val="0"/>
              </a:spcAft>
              <a:buNone/>
            </a:pPr>
            <a:r>
              <a:rPr lang="en-US" sz="2000" dirty="0"/>
              <a:t>│   └── pack</a:t>
            </a:r>
          </a:p>
          <a:p>
            <a:pPr marL="0" indent="0">
              <a:lnSpc>
                <a:spcPts val="1950"/>
              </a:lnSpc>
              <a:spcBef>
                <a:spcPts val="0"/>
              </a:spcBef>
              <a:spcAft>
                <a:spcPts val="0"/>
              </a:spcAft>
              <a:buNone/>
            </a:pPr>
            <a:r>
              <a:rPr lang="en-US" sz="2000" dirty="0"/>
              <a:t>└── refs</a:t>
            </a:r>
          </a:p>
          <a:p>
            <a:pPr marL="0" indent="0">
              <a:lnSpc>
                <a:spcPts val="1950"/>
              </a:lnSpc>
              <a:spcBef>
                <a:spcPts val="0"/>
              </a:spcBef>
              <a:spcAft>
                <a:spcPts val="0"/>
              </a:spcAft>
              <a:buNone/>
            </a:pPr>
            <a:r>
              <a:rPr lang="en-US" sz="2000" dirty="0"/>
              <a:t>    ├── heads</a:t>
            </a:r>
          </a:p>
          <a:p>
            <a:pPr>
              <a:lnSpc>
                <a:spcPts val="1950"/>
              </a:lnSpc>
              <a:spcBef>
                <a:spcPts val="0"/>
              </a:spcBef>
              <a:spcAft>
                <a:spcPts val="0"/>
              </a:spcAft>
            </a:pPr>
            <a:r>
              <a:rPr lang="en-US" sz="2000" dirty="0"/>
              <a:t>    │   ├── bug-fix</a:t>
            </a:r>
          </a:p>
          <a:p>
            <a:pPr marL="0" indent="0">
              <a:lnSpc>
                <a:spcPts val="1950"/>
              </a:lnSpc>
              <a:spcBef>
                <a:spcPts val="0"/>
              </a:spcBef>
              <a:spcAft>
                <a:spcPts val="0"/>
              </a:spcAft>
              <a:buNone/>
            </a:pPr>
            <a:r>
              <a:rPr lang="en-US" sz="2000" dirty="0"/>
              <a:t>    │   └── main</a:t>
            </a:r>
          </a:p>
          <a:p>
            <a:pPr marL="0" indent="0">
              <a:lnSpc>
                <a:spcPts val="1950"/>
              </a:lnSpc>
              <a:spcBef>
                <a:spcPts val="0"/>
              </a:spcBef>
              <a:spcAft>
                <a:spcPts val="0"/>
              </a:spcAft>
              <a:buNone/>
            </a:pPr>
            <a:r>
              <a:rPr lang="en-US" sz="2000" dirty="0"/>
              <a:t>    └── tags</a:t>
            </a:r>
            <a:br>
              <a:rPr lang="en-US" sz="2000" dirty="0"/>
            </a:br>
            <a:r>
              <a:rPr lang="en-US" sz="2000" dirty="0"/>
              <a:t>        ├── r1</a:t>
            </a:r>
          </a:p>
          <a:p>
            <a:pPr marL="0" indent="0">
              <a:lnSpc>
                <a:spcPts val="1950"/>
              </a:lnSpc>
              <a:spcBef>
                <a:spcPts val="0"/>
              </a:spcBef>
              <a:spcAft>
                <a:spcPts val="0"/>
              </a:spcAft>
              <a:buNone/>
            </a:pPr>
            <a:r>
              <a:rPr lang="en-US" sz="2000" dirty="0"/>
              <a:t>        └── v1.0</a:t>
            </a:r>
          </a:p>
          <a:p>
            <a:endParaRPr lang="en-US" dirty="0"/>
          </a:p>
        </p:txBody>
      </p:sp>
      <p:sp>
        <p:nvSpPr>
          <p:cNvPr id="5" name="Rectangle: Rounded Corners 3">
            <a:extLst>
              <a:ext uri="{FF2B5EF4-FFF2-40B4-BE49-F238E27FC236}">
                <a16:creationId xmlns:a16="http://schemas.microsoft.com/office/drawing/2014/main" id="{EDCDEB72-4A4D-2323-8D2A-77424944A2B2}"/>
              </a:ext>
            </a:extLst>
          </p:cNvPr>
          <p:cNvSpPr/>
          <p:nvPr/>
        </p:nvSpPr>
        <p:spPr>
          <a:xfrm>
            <a:off x="3099114" y="4895958"/>
            <a:ext cx="1427313" cy="30763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D604D9C0-8DD1-2426-8291-3BEC9B4B5F4D}"/>
              </a:ext>
            </a:extLst>
          </p:cNvPr>
          <p:cNvSpPr/>
          <p:nvPr/>
        </p:nvSpPr>
        <p:spPr>
          <a:xfrm>
            <a:off x="2516223" y="2361719"/>
            <a:ext cx="6222424" cy="57944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51301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CBDFE-9FD7-78B4-7524-1EC488EFEBAE}"/>
              </a:ext>
            </a:extLst>
          </p:cNvPr>
          <p:cNvSpPr>
            <a:spLocks noGrp="1"/>
          </p:cNvSpPr>
          <p:nvPr>
            <p:ph type="title"/>
          </p:nvPr>
        </p:nvSpPr>
        <p:spPr/>
        <p:txBody>
          <a:bodyPr/>
          <a:lstStyle/>
          <a:p>
            <a:r>
              <a:rPr lang="en-US" dirty="0"/>
              <a:t>Anatomy of an Annotated Tag Object</a:t>
            </a:r>
          </a:p>
        </p:txBody>
      </p:sp>
      <p:sp>
        <p:nvSpPr>
          <p:cNvPr id="3" name="Content Placeholder 2">
            <a:extLst>
              <a:ext uri="{FF2B5EF4-FFF2-40B4-BE49-F238E27FC236}">
                <a16:creationId xmlns:a16="http://schemas.microsoft.com/office/drawing/2014/main" id="{37FA5027-02AA-F3E6-2A1D-BC05DCF14666}"/>
              </a:ext>
            </a:extLst>
          </p:cNvPr>
          <p:cNvSpPr>
            <a:spLocks noGrp="1"/>
          </p:cNvSpPr>
          <p:nvPr>
            <p:ph idx="1"/>
          </p:nvPr>
        </p:nvSpPr>
        <p:spPr/>
        <p:txBody>
          <a:bodyPr>
            <a:normAutofit/>
          </a:bodyPr>
          <a:lstStyle/>
          <a:p>
            <a:pPr marL="0" indent="0">
              <a:spcBef>
                <a:spcPts val="0"/>
              </a:spcBef>
              <a:spcAft>
                <a:spcPts val="300"/>
              </a:spcAft>
              <a:buNone/>
            </a:pPr>
            <a:r>
              <a:rPr lang="en-US" sz="1800" dirty="0">
                <a:latin typeface="Consolas" panose="020B0609020204030204" pitchFamily="49" charset="0"/>
                <a:cs typeface="Consolas" panose="020B0609020204030204" pitchFamily="49" charset="0"/>
              </a:rPr>
              <a:t>object d834426d708532320626b14b54401f108cd1a007</a:t>
            </a: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type commit</a:t>
            </a: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tag r1</a:t>
            </a: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tagger Matthew Heironimus &lt;</a:t>
            </a:r>
            <a:r>
              <a:rPr lang="en-US" sz="1800" dirty="0" err="1">
                <a:latin typeface="Consolas" panose="020B0609020204030204" pitchFamily="49" charset="0"/>
                <a:cs typeface="Consolas" panose="020B0609020204030204" pitchFamily="49" charset="0"/>
              </a:rPr>
              <a:t>me@email.com</a:t>
            </a:r>
            <a:r>
              <a:rPr lang="en-US" sz="1800" dirty="0">
                <a:latin typeface="Consolas" panose="020B0609020204030204" pitchFamily="49" charset="0"/>
                <a:cs typeface="Consolas" panose="020B0609020204030204" pitchFamily="49" charset="0"/>
              </a:rPr>
              <a:t>&gt; 1691517144 -0500</a:t>
            </a:r>
          </a:p>
          <a:p>
            <a:pPr marL="0" indent="0">
              <a:spcBef>
                <a:spcPts val="0"/>
              </a:spcBef>
              <a:spcAft>
                <a:spcPts val="300"/>
              </a:spcAft>
              <a:buNone/>
            </a:pPr>
            <a:endParaRPr lang="en-US" sz="1800" dirty="0">
              <a:latin typeface="Consolas" panose="020B0609020204030204" pitchFamily="49" charset="0"/>
              <a:cs typeface="Consolas" panose="020B0609020204030204" pitchFamily="49" charset="0"/>
            </a:endParaRPr>
          </a:p>
          <a:p>
            <a:pPr marL="0" indent="0">
              <a:spcBef>
                <a:spcPts val="0"/>
              </a:spcBef>
              <a:spcAft>
                <a:spcPts val="300"/>
              </a:spcAft>
              <a:buNone/>
            </a:pPr>
            <a:r>
              <a:rPr lang="en-US" sz="1800" dirty="0">
                <a:latin typeface="Consolas" panose="020B0609020204030204" pitchFamily="49" charset="0"/>
                <a:cs typeface="Consolas" panose="020B0609020204030204" pitchFamily="49" charset="0"/>
              </a:rPr>
              <a:t>Release 1 - Initial Release</a:t>
            </a:r>
          </a:p>
          <a:p>
            <a:pPr marL="0" indent="0">
              <a:spcBef>
                <a:spcPts val="0"/>
              </a:spcBef>
              <a:spcAft>
                <a:spcPts val="0"/>
              </a:spcAft>
              <a:buNone/>
            </a:pPr>
            <a:endParaRPr lang="en-US" sz="1800" dirty="0">
              <a:latin typeface="Consolas" panose="020B0609020204030204" pitchFamily="49" charset="0"/>
              <a:cs typeface="Consolas" panose="020B0609020204030204" pitchFamily="49" charset="0"/>
            </a:endParaRPr>
          </a:p>
          <a:p>
            <a:pPr marL="0" indent="0">
              <a:buNone/>
            </a:pP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46273602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B2AA0-8B4C-8869-829E-09308A92E833}"/>
              </a:ext>
            </a:extLst>
          </p:cNvPr>
          <p:cNvSpPr>
            <a:spLocks noGrp="1"/>
          </p:cNvSpPr>
          <p:nvPr>
            <p:ph type="title"/>
          </p:nvPr>
        </p:nvSpPr>
        <p:spPr/>
        <p:txBody>
          <a:bodyPr/>
          <a:lstStyle/>
          <a:p>
            <a:r>
              <a:rPr lang="en-US" dirty="0"/>
              <a:t>Git Object Types</a:t>
            </a:r>
          </a:p>
        </p:txBody>
      </p:sp>
      <p:sp>
        <p:nvSpPr>
          <p:cNvPr id="3" name="Content Placeholder 2">
            <a:extLst>
              <a:ext uri="{FF2B5EF4-FFF2-40B4-BE49-F238E27FC236}">
                <a16:creationId xmlns:a16="http://schemas.microsoft.com/office/drawing/2014/main" id="{F5D5AF36-8258-89FF-C8D7-6E0AE2EA676D}"/>
              </a:ext>
            </a:extLst>
          </p:cNvPr>
          <p:cNvSpPr>
            <a:spLocks noGrp="1"/>
          </p:cNvSpPr>
          <p:nvPr>
            <p:ph idx="1"/>
          </p:nvPr>
        </p:nvSpPr>
        <p:spPr/>
        <p:txBody>
          <a:bodyPr/>
          <a:lstStyle/>
          <a:p>
            <a:r>
              <a:rPr lang="en-US" dirty="0"/>
              <a:t>blob – file contents</a:t>
            </a:r>
          </a:p>
          <a:p>
            <a:r>
              <a:rPr lang="en-US" dirty="0"/>
              <a:t>commit - point-in-time snapshot of the repository</a:t>
            </a:r>
          </a:p>
          <a:p>
            <a:r>
              <a:rPr lang="en-US" dirty="0"/>
              <a:t>tree – names of blobs in a directory</a:t>
            </a:r>
          </a:p>
          <a:p>
            <a:r>
              <a:rPr lang="en-US" dirty="0"/>
              <a:t>tag – annotated tag</a:t>
            </a:r>
          </a:p>
          <a:p>
            <a:endParaRPr lang="en-US" dirty="0"/>
          </a:p>
        </p:txBody>
      </p:sp>
    </p:spTree>
    <p:extLst>
      <p:ext uri="{BB962C8B-B14F-4D97-AF65-F5344CB8AC3E}">
        <p14:creationId xmlns:p14="http://schemas.microsoft.com/office/powerpoint/2010/main" val="450645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BA9088-BC67-0FA9-B6EE-9FD3FC4C6B2D}"/>
              </a:ext>
            </a:extLst>
          </p:cNvPr>
          <p:cNvSpPr>
            <a:spLocks noGrp="1"/>
          </p:cNvSpPr>
          <p:nvPr>
            <p:ph type="title"/>
          </p:nvPr>
        </p:nvSpPr>
        <p:spPr/>
        <p:txBody>
          <a:bodyPr/>
          <a:lstStyle/>
          <a:p>
            <a:r>
              <a:rPr lang="en-US" dirty="0"/>
              <a:t>HEAD</a:t>
            </a:r>
          </a:p>
        </p:txBody>
      </p:sp>
      <p:sp>
        <p:nvSpPr>
          <p:cNvPr id="5" name="Text Placeholder 4">
            <a:extLst>
              <a:ext uri="{FF2B5EF4-FFF2-40B4-BE49-F238E27FC236}">
                <a16:creationId xmlns:a16="http://schemas.microsoft.com/office/drawing/2014/main" id="{9E5BE452-14FF-1A00-4094-DB17B35AFF02}"/>
              </a:ext>
            </a:extLst>
          </p:cNvPr>
          <p:cNvSpPr>
            <a:spLocks noGrp="1"/>
          </p:cNvSpPr>
          <p:nvPr>
            <p:ph type="body" idx="1"/>
          </p:nvPr>
        </p:nvSpPr>
        <p:spPr/>
        <p:txBody>
          <a:bodyPr/>
          <a:lstStyle/>
          <a:p>
            <a:r>
              <a:rPr lang="en-US" dirty="0"/>
              <a:t>Last commit snapshot, next parent</a:t>
            </a:r>
          </a:p>
        </p:txBody>
      </p:sp>
    </p:spTree>
    <p:extLst>
      <p:ext uri="{BB962C8B-B14F-4D97-AF65-F5344CB8AC3E}">
        <p14:creationId xmlns:p14="http://schemas.microsoft.com/office/powerpoint/2010/main" val="370211465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EF282B-4AED-3BBF-8A43-68CC98722D0E}"/>
              </a:ext>
            </a:extLst>
          </p:cNvPr>
          <p:cNvSpPr>
            <a:spLocks noGrp="1"/>
          </p:cNvSpPr>
          <p:nvPr>
            <p:ph type="title"/>
          </p:nvPr>
        </p:nvSpPr>
        <p:spPr/>
        <p:txBody>
          <a:bodyPr/>
          <a:lstStyle/>
          <a:p>
            <a:r>
              <a:rPr lang="en-US" dirty="0"/>
              <a:t>git reset</a:t>
            </a:r>
          </a:p>
        </p:txBody>
      </p:sp>
      <p:sp>
        <p:nvSpPr>
          <p:cNvPr id="5" name="Text Placeholder 4">
            <a:extLst>
              <a:ext uri="{FF2B5EF4-FFF2-40B4-BE49-F238E27FC236}">
                <a16:creationId xmlns:a16="http://schemas.microsoft.com/office/drawing/2014/main" id="{A40969B5-0760-6042-8417-8CC880C88BBA}"/>
              </a:ext>
            </a:extLst>
          </p:cNvPr>
          <p:cNvSpPr>
            <a:spLocks noGrp="1"/>
          </p:cNvSpPr>
          <p:nvPr>
            <p:ph type="body" idx="1"/>
          </p:nvPr>
        </p:nvSpPr>
        <p:spPr/>
        <p:txBody>
          <a:bodyPr/>
          <a:lstStyle/>
          <a:p>
            <a:r>
              <a:rPr lang="en-US" dirty="0"/>
              <a:t>Reset current HEAD to the specified state</a:t>
            </a:r>
          </a:p>
        </p:txBody>
      </p:sp>
    </p:spTree>
    <p:extLst>
      <p:ext uri="{BB962C8B-B14F-4D97-AF65-F5344CB8AC3E}">
        <p14:creationId xmlns:p14="http://schemas.microsoft.com/office/powerpoint/2010/main" val="329992999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8873B-4C15-0FCB-3654-3BC90398AD6C}"/>
              </a:ext>
            </a:extLst>
          </p:cNvPr>
          <p:cNvSpPr>
            <a:spLocks noGrp="1"/>
          </p:cNvSpPr>
          <p:nvPr>
            <p:ph type="title"/>
          </p:nvPr>
        </p:nvSpPr>
        <p:spPr/>
        <p:txBody>
          <a:bodyPr/>
          <a:lstStyle/>
          <a:p>
            <a:r>
              <a:rPr lang="en-US" dirty="0"/>
              <a:t>git reset - Modes</a:t>
            </a:r>
          </a:p>
        </p:txBody>
      </p:sp>
      <p:sp>
        <p:nvSpPr>
          <p:cNvPr id="3" name="Content Placeholder 2">
            <a:extLst>
              <a:ext uri="{FF2B5EF4-FFF2-40B4-BE49-F238E27FC236}">
                <a16:creationId xmlns:a16="http://schemas.microsoft.com/office/drawing/2014/main" id="{54516AB6-D54B-0C73-63A4-124F6A51BECC}"/>
              </a:ext>
            </a:extLst>
          </p:cNvPr>
          <p:cNvSpPr>
            <a:spLocks noGrp="1"/>
          </p:cNvSpPr>
          <p:nvPr>
            <p:ph idx="1"/>
          </p:nvPr>
        </p:nvSpPr>
        <p:spPr/>
        <p:txBody>
          <a:bodyPr/>
          <a:lstStyle/>
          <a:p>
            <a:r>
              <a:rPr lang="en-US" dirty="0"/>
              <a:t>--soft : Resets the working tree but not the index</a:t>
            </a:r>
          </a:p>
          <a:p>
            <a:r>
              <a:rPr lang="en-US" dirty="0"/>
              <a:t>--mixed : Resets the index but not the working tree</a:t>
            </a:r>
          </a:p>
          <a:p>
            <a:r>
              <a:rPr lang="en-US" dirty="0"/>
              <a:t>--hard : Resets the index and working tree</a:t>
            </a:r>
          </a:p>
        </p:txBody>
      </p:sp>
    </p:spTree>
    <p:extLst>
      <p:ext uri="{BB962C8B-B14F-4D97-AF65-F5344CB8AC3E}">
        <p14:creationId xmlns:p14="http://schemas.microsoft.com/office/powerpoint/2010/main" val="10953643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EF282B-4AED-3BBF-8A43-68CC98722D0E}"/>
              </a:ext>
            </a:extLst>
          </p:cNvPr>
          <p:cNvSpPr>
            <a:spLocks noGrp="1"/>
          </p:cNvSpPr>
          <p:nvPr>
            <p:ph type="title"/>
          </p:nvPr>
        </p:nvSpPr>
        <p:spPr/>
        <p:txBody>
          <a:bodyPr/>
          <a:lstStyle/>
          <a:p>
            <a:r>
              <a:rPr lang="en-US" dirty="0"/>
              <a:t>git </a:t>
            </a:r>
            <a:r>
              <a:rPr lang="en-US" dirty="0" err="1"/>
              <a:t>reflog</a:t>
            </a:r>
            <a:r>
              <a:rPr lang="en-US" dirty="0"/>
              <a:t> [show]</a:t>
            </a:r>
          </a:p>
        </p:txBody>
      </p:sp>
      <p:sp>
        <p:nvSpPr>
          <p:cNvPr id="5" name="Text Placeholder 4">
            <a:extLst>
              <a:ext uri="{FF2B5EF4-FFF2-40B4-BE49-F238E27FC236}">
                <a16:creationId xmlns:a16="http://schemas.microsoft.com/office/drawing/2014/main" id="{A40969B5-0760-6042-8417-8CC880C88BBA}"/>
              </a:ext>
            </a:extLst>
          </p:cNvPr>
          <p:cNvSpPr>
            <a:spLocks noGrp="1"/>
          </p:cNvSpPr>
          <p:nvPr>
            <p:ph type="body" idx="1"/>
          </p:nvPr>
        </p:nvSpPr>
        <p:spPr/>
        <p:txBody>
          <a:bodyPr/>
          <a:lstStyle/>
          <a:p>
            <a:r>
              <a:rPr lang="en-US" dirty="0"/>
              <a:t>Shows reference log (</a:t>
            </a:r>
            <a:r>
              <a:rPr lang="en-US" dirty="0" err="1"/>
              <a:t>reflog</a:t>
            </a:r>
            <a:r>
              <a:rPr lang="en-US" dirty="0"/>
              <a:t>) information</a:t>
            </a:r>
          </a:p>
        </p:txBody>
      </p:sp>
    </p:spTree>
    <p:extLst>
      <p:ext uri="{BB962C8B-B14F-4D97-AF65-F5344CB8AC3E}">
        <p14:creationId xmlns:p14="http://schemas.microsoft.com/office/powerpoint/2010/main" val="258519698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B2AA0-8B4C-8869-829E-09308A92E833}"/>
              </a:ext>
            </a:extLst>
          </p:cNvPr>
          <p:cNvSpPr>
            <a:spLocks noGrp="1"/>
          </p:cNvSpPr>
          <p:nvPr>
            <p:ph type="title"/>
          </p:nvPr>
        </p:nvSpPr>
        <p:spPr/>
        <p:txBody>
          <a:bodyPr/>
          <a:lstStyle/>
          <a:p>
            <a:r>
              <a:rPr lang="en-US" dirty="0"/>
              <a:t>What is Git?</a:t>
            </a:r>
          </a:p>
        </p:txBody>
      </p:sp>
      <p:sp>
        <p:nvSpPr>
          <p:cNvPr id="3" name="Content Placeholder 2">
            <a:extLst>
              <a:ext uri="{FF2B5EF4-FFF2-40B4-BE49-F238E27FC236}">
                <a16:creationId xmlns:a16="http://schemas.microsoft.com/office/drawing/2014/main" id="{F5D5AF36-8258-89FF-C8D7-6E0AE2EA676D}"/>
              </a:ext>
            </a:extLst>
          </p:cNvPr>
          <p:cNvSpPr>
            <a:spLocks noGrp="1"/>
          </p:cNvSpPr>
          <p:nvPr>
            <p:ph idx="1"/>
          </p:nvPr>
        </p:nvSpPr>
        <p:spPr/>
        <p:txBody>
          <a:bodyPr/>
          <a:lstStyle/>
          <a:p>
            <a:r>
              <a:rPr lang="en-US" dirty="0"/>
              <a:t>Content-addressable Filesystem</a:t>
            </a:r>
          </a:p>
          <a:p>
            <a:pPr lvl="1"/>
            <a:r>
              <a:rPr lang="en-US" dirty="0"/>
              <a:t>Unique Key: SHA-1 </a:t>
            </a:r>
          </a:p>
          <a:p>
            <a:pPr lvl="1"/>
            <a:r>
              <a:rPr lang="en-US" dirty="0" err="1"/>
              <a:t>Zlib</a:t>
            </a:r>
            <a:r>
              <a:rPr lang="en-US" dirty="0"/>
              <a:t> Compression</a:t>
            </a:r>
          </a:p>
          <a:p>
            <a:r>
              <a:rPr lang="en-US" dirty="0"/>
              <a:t>Series of Snapshots</a:t>
            </a:r>
          </a:p>
          <a:p>
            <a:pPr lvl="1"/>
            <a:r>
              <a:rPr lang="en-US" dirty="0"/>
              <a:t>Each commit is a snapshot</a:t>
            </a:r>
          </a:p>
          <a:p>
            <a:r>
              <a:rPr lang="en-US" dirty="0"/>
              <a:t>Directed Acyclic Graph (DAG) </a:t>
            </a:r>
          </a:p>
          <a:p>
            <a:endParaRPr lang="en-US" dirty="0"/>
          </a:p>
        </p:txBody>
      </p:sp>
    </p:spTree>
    <p:extLst>
      <p:ext uri="{BB962C8B-B14F-4D97-AF65-F5344CB8AC3E}">
        <p14:creationId xmlns:p14="http://schemas.microsoft.com/office/powerpoint/2010/main" val="3330261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3F9E3-AE5D-AFD9-64F3-2E0F0A25BBB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ECBFF2BD-B0E7-B846-2AC2-DAF71888BD85}"/>
              </a:ext>
            </a:extLst>
          </p:cNvPr>
          <p:cNvSpPr>
            <a:spLocks noGrp="1"/>
          </p:cNvSpPr>
          <p:nvPr>
            <p:ph idx="1"/>
          </p:nvPr>
        </p:nvSpPr>
        <p:spPr>
          <a:xfrm>
            <a:off x="1484310" y="1595887"/>
            <a:ext cx="10018713" cy="5011390"/>
          </a:xfrm>
        </p:spPr>
        <p:txBody>
          <a:bodyPr>
            <a:normAutofit/>
          </a:bodyPr>
          <a:lstStyle/>
          <a:p>
            <a:r>
              <a:rPr lang="en-US" dirty="0"/>
              <a:t>Git - </a:t>
            </a:r>
            <a:r>
              <a:rPr lang="en-US" dirty="0">
                <a:hlinkClick r:id="rId2"/>
              </a:rPr>
              <a:t>https://git-scm.com/</a:t>
            </a:r>
            <a:endParaRPr lang="en-US" dirty="0"/>
          </a:p>
          <a:p>
            <a:r>
              <a:rPr lang="en-US" dirty="0"/>
              <a:t>Git Source Code Mirror - </a:t>
            </a:r>
            <a:r>
              <a:rPr lang="en-US" dirty="0">
                <a:hlinkClick r:id="rId3"/>
              </a:rPr>
              <a:t>https://github.com/git/git</a:t>
            </a:r>
            <a:endParaRPr lang="en-US" dirty="0"/>
          </a:p>
          <a:p>
            <a:r>
              <a:rPr lang="en-US" dirty="0"/>
              <a:t>SHA-1 - </a:t>
            </a:r>
            <a:r>
              <a:rPr lang="en-US" dirty="0">
                <a:hlinkClick r:id="rId4"/>
              </a:rPr>
              <a:t>https://en.wikipedia.org/wiki/SHA-1</a:t>
            </a:r>
            <a:endParaRPr lang="en-US" dirty="0"/>
          </a:p>
          <a:p>
            <a:r>
              <a:rPr lang="en-US" dirty="0"/>
              <a:t>Pro Git - </a:t>
            </a:r>
            <a:r>
              <a:rPr lang="en-US" dirty="0">
                <a:hlinkClick r:id="rId5"/>
              </a:rPr>
              <a:t>https://git-scm.com/book/en/v2</a:t>
            </a:r>
            <a:r>
              <a:rPr lang="en-US" dirty="0"/>
              <a:t> </a:t>
            </a:r>
          </a:p>
          <a:p>
            <a:r>
              <a:rPr lang="en-US" dirty="0"/>
              <a:t>Head First Git - </a:t>
            </a:r>
            <a:r>
              <a:rPr lang="en-US" dirty="0">
                <a:hlinkClick r:id="rId6"/>
              </a:rPr>
              <a:t>https://www.amazon.com/Head-First-Git-Learners-Understanding/dp/1492092517</a:t>
            </a:r>
            <a:r>
              <a:rPr lang="en-US" dirty="0"/>
              <a:t> </a:t>
            </a:r>
          </a:p>
          <a:p>
            <a:endParaRPr lang="en-US" dirty="0"/>
          </a:p>
          <a:p>
            <a:endParaRPr lang="en-US" dirty="0"/>
          </a:p>
        </p:txBody>
      </p:sp>
    </p:spTree>
    <p:extLst>
      <p:ext uri="{BB962C8B-B14F-4D97-AF65-F5344CB8AC3E}">
        <p14:creationId xmlns:p14="http://schemas.microsoft.com/office/powerpoint/2010/main" val="1759286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1EAD6-0629-2360-6AB6-5F4BC1C9925E}"/>
              </a:ext>
            </a:extLst>
          </p:cNvPr>
          <p:cNvSpPr>
            <a:spLocks noGrp="1"/>
          </p:cNvSpPr>
          <p:nvPr>
            <p:ph type="title"/>
          </p:nvPr>
        </p:nvSpPr>
        <p:spPr/>
        <p:txBody>
          <a:bodyPr/>
          <a:lstStyle/>
          <a:p>
            <a:r>
              <a:rPr lang="en-US" dirty="0"/>
              <a:t>Git Goals</a:t>
            </a:r>
          </a:p>
        </p:txBody>
      </p:sp>
      <p:sp>
        <p:nvSpPr>
          <p:cNvPr id="3" name="Content Placeholder 2">
            <a:extLst>
              <a:ext uri="{FF2B5EF4-FFF2-40B4-BE49-F238E27FC236}">
                <a16:creationId xmlns:a16="http://schemas.microsoft.com/office/drawing/2014/main" id="{E6589DA1-C6FA-7CA4-FDAB-27D07952A181}"/>
              </a:ext>
            </a:extLst>
          </p:cNvPr>
          <p:cNvSpPr>
            <a:spLocks noGrp="1"/>
          </p:cNvSpPr>
          <p:nvPr>
            <p:ph idx="1"/>
          </p:nvPr>
        </p:nvSpPr>
        <p:spPr/>
        <p:txBody>
          <a:bodyPr>
            <a:normAutofit fontScale="92500" lnSpcReduction="10000"/>
          </a:bodyPr>
          <a:lstStyle/>
          <a:p>
            <a:r>
              <a:rPr lang="en-US" dirty="0"/>
              <a:t>Speed</a:t>
            </a:r>
          </a:p>
          <a:p>
            <a:r>
              <a:rPr lang="en-US" dirty="0"/>
              <a:t>Simple design</a:t>
            </a:r>
          </a:p>
          <a:p>
            <a:r>
              <a:rPr lang="en-US" dirty="0"/>
              <a:t>Strong support for non-linear development</a:t>
            </a:r>
            <a:br>
              <a:rPr lang="en-US" dirty="0"/>
            </a:br>
            <a:r>
              <a:rPr lang="en-US" dirty="0"/>
              <a:t>(thousands of parallel branches)</a:t>
            </a:r>
          </a:p>
          <a:p>
            <a:r>
              <a:rPr lang="en-US" dirty="0"/>
              <a:t>Fully distributed</a:t>
            </a:r>
          </a:p>
          <a:p>
            <a:r>
              <a:rPr lang="en-US" dirty="0"/>
              <a:t>Able to handle large projects like the Linux kernel efficiently (speed and data size)</a:t>
            </a:r>
          </a:p>
        </p:txBody>
      </p:sp>
    </p:spTree>
    <p:extLst>
      <p:ext uri="{BB962C8B-B14F-4D97-AF65-F5344CB8AC3E}">
        <p14:creationId xmlns:p14="http://schemas.microsoft.com/office/powerpoint/2010/main" val="341606320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EB9CB-DCF0-0466-6AF7-13DAA5D6A0D6}"/>
              </a:ext>
            </a:extLst>
          </p:cNvPr>
          <p:cNvSpPr>
            <a:spLocks noGrp="1"/>
          </p:cNvSpPr>
          <p:nvPr>
            <p:ph type="title"/>
          </p:nvPr>
        </p:nvSpPr>
        <p:spPr/>
        <p:txBody>
          <a:bodyPr/>
          <a:lstStyle/>
          <a:p>
            <a:r>
              <a:rPr lang="en-US" dirty="0"/>
              <a:t>Questions?</a:t>
            </a:r>
          </a:p>
        </p:txBody>
      </p:sp>
      <p:sp>
        <p:nvSpPr>
          <p:cNvPr id="3" name="Text Placeholder 2">
            <a:extLst>
              <a:ext uri="{FF2B5EF4-FFF2-40B4-BE49-F238E27FC236}">
                <a16:creationId xmlns:a16="http://schemas.microsoft.com/office/drawing/2014/main" id="{62A56C07-986B-7DDE-5E57-D4D65457BD30}"/>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726066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AE88F-3013-B39D-C942-2B7284586E10}"/>
              </a:ext>
            </a:extLst>
          </p:cNvPr>
          <p:cNvSpPr>
            <a:spLocks noGrp="1"/>
          </p:cNvSpPr>
          <p:nvPr>
            <p:ph type="title"/>
          </p:nvPr>
        </p:nvSpPr>
        <p:spPr/>
        <p:txBody>
          <a:bodyPr/>
          <a:lstStyle/>
          <a:p>
            <a:r>
              <a:rPr lang="en-US" dirty="0"/>
              <a:t>How is Git Different?</a:t>
            </a:r>
          </a:p>
        </p:txBody>
      </p:sp>
      <p:sp>
        <p:nvSpPr>
          <p:cNvPr id="4" name="Text Placeholder 3">
            <a:extLst>
              <a:ext uri="{FF2B5EF4-FFF2-40B4-BE49-F238E27FC236}">
                <a16:creationId xmlns:a16="http://schemas.microsoft.com/office/drawing/2014/main" id="{C36D2BDA-B55E-D1D4-EC60-B63C9E97124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97618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75E42-F465-3009-15A7-404040FA18B2}"/>
              </a:ext>
            </a:extLst>
          </p:cNvPr>
          <p:cNvSpPr>
            <a:spLocks noGrp="1"/>
          </p:cNvSpPr>
          <p:nvPr>
            <p:ph type="title"/>
          </p:nvPr>
        </p:nvSpPr>
        <p:spPr/>
        <p:txBody>
          <a:bodyPr/>
          <a:lstStyle/>
          <a:p>
            <a:r>
              <a:rPr lang="en-US" dirty="0"/>
              <a:t>How is Git Different?</a:t>
            </a:r>
          </a:p>
        </p:txBody>
      </p:sp>
      <p:sp>
        <p:nvSpPr>
          <p:cNvPr id="3" name="Content Placeholder 2">
            <a:extLst>
              <a:ext uri="{FF2B5EF4-FFF2-40B4-BE49-F238E27FC236}">
                <a16:creationId xmlns:a16="http://schemas.microsoft.com/office/drawing/2014/main" id="{6B4DF94B-27CA-105F-F141-41D46B3DE2E1}"/>
              </a:ext>
            </a:extLst>
          </p:cNvPr>
          <p:cNvSpPr>
            <a:spLocks noGrp="1"/>
          </p:cNvSpPr>
          <p:nvPr>
            <p:ph idx="1"/>
          </p:nvPr>
        </p:nvSpPr>
        <p:spPr/>
        <p:txBody>
          <a:bodyPr>
            <a:normAutofit/>
          </a:bodyPr>
          <a:lstStyle/>
          <a:p>
            <a:r>
              <a:rPr lang="en-US" dirty="0"/>
              <a:t>Local</a:t>
            </a:r>
          </a:p>
          <a:p>
            <a:r>
              <a:rPr lang="en-US" dirty="0"/>
              <a:t>Snapshots, Not Differences</a:t>
            </a:r>
          </a:p>
          <a:p>
            <a:r>
              <a:rPr lang="en-US" dirty="0"/>
              <a:t>Checksums (SHA-1)</a:t>
            </a:r>
          </a:p>
          <a:p>
            <a:pPr lvl="1"/>
            <a:endParaRPr lang="en-US" dirty="0"/>
          </a:p>
        </p:txBody>
      </p:sp>
    </p:spTree>
    <p:extLst>
      <p:ext uri="{BB962C8B-B14F-4D97-AF65-F5344CB8AC3E}">
        <p14:creationId xmlns:p14="http://schemas.microsoft.com/office/powerpoint/2010/main" val="1458671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75E42-F465-3009-15A7-404040FA18B2}"/>
              </a:ext>
            </a:extLst>
          </p:cNvPr>
          <p:cNvSpPr>
            <a:spLocks noGrp="1"/>
          </p:cNvSpPr>
          <p:nvPr>
            <p:ph type="title"/>
          </p:nvPr>
        </p:nvSpPr>
        <p:spPr/>
        <p:txBody>
          <a:bodyPr/>
          <a:lstStyle/>
          <a:p>
            <a:r>
              <a:rPr lang="en-US" dirty="0"/>
              <a:t>How is Git Different?</a:t>
            </a:r>
          </a:p>
        </p:txBody>
      </p:sp>
      <p:sp>
        <p:nvSpPr>
          <p:cNvPr id="3" name="Content Placeholder 2">
            <a:extLst>
              <a:ext uri="{FF2B5EF4-FFF2-40B4-BE49-F238E27FC236}">
                <a16:creationId xmlns:a16="http://schemas.microsoft.com/office/drawing/2014/main" id="{6B4DF94B-27CA-105F-F141-41D46B3DE2E1}"/>
              </a:ext>
            </a:extLst>
          </p:cNvPr>
          <p:cNvSpPr>
            <a:spLocks noGrp="1"/>
          </p:cNvSpPr>
          <p:nvPr>
            <p:ph idx="1"/>
          </p:nvPr>
        </p:nvSpPr>
        <p:spPr/>
        <p:txBody>
          <a:bodyPr>
            <a:normAutofit/>
          </a:bodyPr>
          <a:lstStyle/>
          <a:p>
            <a:r>
              <a:rPr lang="en-US" dirty="0"/>
              <a:t>File States in Git</a:t>
            </a:r>
          </a:p>
          <a:p>
            <a:pPr lvl="1"/>
            <a:r>
              <a:rPr lang="en-US" dirty="0"/>
              <a:t>Modified: file changed in “Working Directory”</a:t>
            </a:r>
          </a:p>
          <a:p>
            <a:pPr lvl="1"/>
            <a:r>
              <a:rPr lang="en-US" dirty="0"/>
              <a:t>Staged (</a:t>
            </a:r>
            <a:r>
              <a:rPr lang="en-US" dirty="0">
                <a:solidFill>
                  <a:schemeClr val="tx2"/>
                </a:solidFill>
                <a:latin typeface="Consolas" panose="020B0609020204030204" pitchFamily="49" charset="0"/>
              </a:rPr>
              <a:t>git add</a:t>
            </a:r>
            <a:r>
              <a:rPr lang="en-US" dirty="0"/>
              <a:t>): file selected for next commit</a:t>
            </a:r>
          </a:p>
          <a:p>
            <a:pPr lvl="1"/>
            <a:r>
              <a:rPr lang="en-US" dirty="0"/>
              <a:t>Committed (</a:t>
            </a:r>
            <a:r>
              <a:rPr lang="en-US" dirty="0">
                <a:solidFill>
                  <a:schemeClr val="tx2"/>
                </a:solidFill>
                <a:latin typeface="Consolas" panose="020B0609020204030204" pitchFamily="49" charset="0"/>
              </a:rPr>
              <a:t>git commit</a:t>
            </a:r>
            <a:r>
              <a:rPr lang="en-US" dirty="0"/>
              <a:t>): snapshot committed</a:t>
            </a:r>
          </a:p>
          <a:p>
            <a:pPr lvl="1"/>
            <a:r>
              <a:rPr lang="en-US" dirty="0"/>
              <a:t>Untracked: file not currently tracked by Git</a:t>
            </a:r>
          </a:p>
          <a:p>
            <a:pPr lvl="1"/>
            <a:endParaRPr lang="en-US" dirty="0"/>
          </a:p>
        </p:txBody>
      </p:sp>
    </p:spTree>
    <p:extLst>
      <p:ext uri="{BB962C8B-B14F-4D97-AF65-F5344CB8AC3E}">
        <p14:creationId xmlns:p14="http://schemas.microsoft.com/office/powerpoint/2010/main" val="2574717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26F9D-F40F-6407-505E-EDA3B54643FB}"/>
              </a:ext>
            </a:extLst>
          </p:cNvPr>
          <p:cNvSpPr>
            <a:spLocks noGrp="1"/>
          </p:cNvSpPr>
          <p:nvPr>
            <p:ph type="title"/>
          </p:nvPr>
        </p:nvSpPr>
        <p:spPr/>
        <p:txBody>
          <a:bodyPr/>
          <a:lstStyle/>
          <a:p>
            <a:r>
              <a:rPr lang="en-US" dirty="0"/>
              <a:t>What is Git?</a:t>
            </a:r>
          </a:p>
        </p:txBody>
      </p:sp>
      <p:sp>
        <p:nvSpPr>
          <p:cNvPr id="3" name="Text Placeholder 2">
            <a:extLst>
              <a:ext uri="{FF2B5EF4-FFF2-40B4-BE49-F238E27FC236}">
                <a16:creationId xmlns:a16="http://schemas.microsoft.com/office/drawing/2014/main" id="{4B6A3F61-172C-DE69-1022-E888AD691B3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974493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6976</TotalTime>
  <Words>2296</Words>
  <Application>Microsoft Macintosh PowerPoint</Application>
  <PresentationFormat>Widescreen</PresentationFormat>
  <Paragraphs>510</Paragraphs>
  <Slides>50</Slides>
  <Notes>41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Menlo</vt:lpstr>
      <vt:lpstr>Corbel</vt:lpstr>
      <vt:lpstr>Arial</vt:lpstr>
      <vt:lpstr>Consolas</vt:lpstr>
      <vt:lpstr>Calibri</vt:lpstr>
      <vt:lpstr>Parallax</vt:lpstr>
      <vt:lpstr>Git: A Peek Under the Hood</vt:lpstr>
      <vt:lpstr>Life Before Git</vt:lpstr>
      <vt:lpstr>Life Before Git</vt:lpstr>
      <vt:lpstr>Brief History of Git</vt:lpstr>
      <vt:lpstr>Git Goals</vt:lpstr>
      <vt:lpstr>How is Git Different?</vt:lpstr>
      <vt:lpstr>How is Git Different?</vt:lpstr>
      <vt:lpstr>How is Git Different?</vt:lpstr>
      <vt:lpstr>What is Git?</vt:lpstr>
      <vt:lpstr>git init</vt:lpstr>
      <vt:lpstr>.git Folder</vt:lpstr>
      <vt:lpstr>git add</vt:lpstr>
      <vt:lpstr>.git Folder After “git add”</vt:lpstr>
      <vt:lpstr>git ls-files</vt:lpstr>
      <vt:lpstr>git ls-files</vt:lpstr>
      <vt:lpstr>git cat-file</vt:lpstr>
      <vt:lpstr>git cat-file</vt:lpstr>
      <vt:lpstr>git hash-object</vt:lpstr>
      <vt:lpstr>What is Git?</vt:lpstr>
      <vt:lpstr>Disclaimers / Clarifications</vt:lpstr>
      <vt:lpstr>git hash-object</vt:lpstr>
      <vt:lpstr>git commit</vt:lpstr>
      <vt:lpstr>.git Folder After “git commit”</vt:lpstr>
      <vt:lpstr>Anatomy of a Commit Object</vt:lpstr>
      <vt:lpstr>Anatomy of a Tree Object</vt:lpstr>
      <vt:lpstr>Anatomy of a Tree Object</vt:lpstr>
      <vt:lpstr>Anatomy of a Tree Object</vt:lpstr>
      <vt:lpstr>Anatomy of a Tree Object</vt:lpstr>
      <vt:lpstr>git ls-tree</vt:lpstr>
      <vt:lpstr>git ls-tree</vt:lpstr>
      <vt:lpstr>First Commit</vt:lpstr>
      <vt:lpstr>Anatomy of a Commit Object</vt:lpstr>
      <vt:lpstr>Second Commit</vt:lpstr>
      <vt:lpstr>What is Git?</vt:lpstr>
      <vt:lpstr>PowerPoint Presentation</vt:lpstr>
      <vt:lpstr>git branch</vt:lpstr>
      <vt:lpstr>.git Folder After “git branch”</vt:lpstr>
      <vt:lpstr>git tag</vt:lpstr>
      <vt:lpstr>.git Folder After “git tag”</vt:lpstr>
      <vt:lpstr>git tag</vt:lpstr>
      <vt:lpstr>.git Folder After “git tag -m”</vt:lpstr>
      <vt:lpstr>Anatomy of an Annotated Tag Object</vt:lpstr>
      <vt:lpstr>Git Object Types</vt:lpstr>
      <vt:lpstr>HEAD</vt:lpstr>
      <vt:lpstr>git reset</vt:lpstr>
      <vt:lpstr>git reset - Modes</vt:lpstr>
      <vt:lpstr>git reflog [show]</vt:lpstr>
      <vt:lpstr>What is Git?</vt:lpstr>
      <vt:lpstr>References</vt:lpstr>
      <vt:lpstr>Questions?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 A Peek Under the Hood</dc:title>
  <dc:subject>git internals</dc:subject>
  <dc:creator>Matthew Heironimus</dc:creator>
  <cp:keywords/>
  <dc:description/>
  <cp:lastModifiedBy>Matthew Heironimus</cp:lastModifiedBy>
  <cp:revision>64</cp:revision>
  <dcterms:created xsi:type="dcterms:W3CDTF">2023-04-18T16:07:36Z</dcterms:created>
  <dcterms:modified xsi:type="dcterms:W3CDTF">2023-08-30T00:54:13Z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757d4c8-9aa7-470a-95ee-e37723976709_Enabled">
    <vt:lpwstr>true</vt:lpwstr>
  </property>
  <property fmtid="{D5CDD505-2E9C-101B-9397-08002B2CF9AE}" pid="3" name="MSIP_Label_d757d4c8-9aa7-470a-95ee-e37723976709_SetDate">
    <vt:lpwstr>2023-05-29T15:32:32Z</vt:lpwstr>
  </property>
  <property fmtid="{D5CDD505-2E9C-101B-9397-08002B2CF9AE}" pid="4" name="MSIP_Label_d757d4c8-9aa7-470a-95ee-e37723976709_Method">
    <vt:lpwstr>Standard</vt:lpwstr>
  </property>
  <property fmtid="{D5CDD505-2E9C-101B-9397-08002B2CF9AE}" pid="5" name="MSIP_Label_d757d4c8-9aa7-470a-95ee-e37723976709_Name">
    <vt:lpwstr>Internal</vt:lpwstr>
  </property>
  <property fmtid="{D5CDD505-2E9C-101B-9397-08002B2CF9AE}" pid="6" name="MSIP_Label_d757d4c8-9aa7-470a-95ee-e37723976709_SiteId">
    <vt:lpwstr>3425dff1-3121-4de4-a918-893fc94ebbbc</vt:lpwstr>
  </property>
  <property fmtid="{D5CDD505-2E9C-101B-9397-08002B2CF9AE}" pid="7" name="MSIP_Label_d757d4c8-9aa7-470a-95ee-e37723976709_ActionId">
    <vt:lpwstr>00fe910a-67f5-4306-bb9c-f11be824ca76</vt:lpwstr>
  </property>
  <property fmtid="{D5CDD505-2E9C-101B-9397-08002B2CF9AE}" pid="8" name="MSIP_Label_d757d4c8-9aa7-470a-95ee-e37723976709_ContentBits">
    <vt:lpwstr>0</vt:lpwstr>
  </property>
</Properties>
</file>

<file path=docProps/thumbnail.jpeg>
</file>